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1" r:id="rId9"/>
    <p:sldId id="268" r:id="rId10"/>
    <p:sldId id="263" r:id="rId11"/>
    <p:sldId id="267" r:id="rId12"/>
    <p:sldId id="264" r:id="rId13"/>
    <p:sldId id="269" r:id="rId14"/>
    <p:sldId id="265" r:id="rId15"/>
    <p:sldId id="270" r:id="rId16"/>
    <p:sldId id="266" r:id="rId17"/>
    <p:sldId id="271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algun Gothic" panose="020B0503020000020004" pitchFamily="34" charset="-127"/>
      <p:regular r:id="rId24"/>
      <p:bold r:id="rId25"/>
    </p:embeddedFont>
    <p:embeddedFont>
      <p:font typeface="Oswald Medium" panose="020F0502020204030204" pitchFamily="3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 autoAdjust="0"/>
    <p:restoredTop sz="94651" autoAdjust="0"/>
  </p:normalViewPr>
  <p:slideViewPr>
    <p:cSldViewPr>
      <p:cViewPr varScale="1">
        <p:scale>
          <a:sx n="61" d="100"/>
          <a:sy n="61" d="100"/>
        </p:scale>
        <p:origin x="26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0471E-6B00-3745-9F36-6F0A62B14A6E}" type="datetimeFigureOut">
              <a:rPr lang="es-US" smtClean="0"/>
              <a:t>2/24/23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8947B-80F3-1E4A-A0EA-941BC356746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4011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8947B-80F3-1E4A-A0EA-941BC3567460}" type="slidenum">
              <a:rPr lang="es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9390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bastaonline.com/" TargetMode="External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FCBCBEAB-B905-6938-7700-2220C306D8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Imagen 14" descr="Texto">
            <a:extLst>
              <a:ext uri="{FF2B5EF4-FFF2-40B4-BE49-F238E27FC236}">
                <a16:creationId xmlns:a16="http://schemas.microsoft.com/office/drawing/2014/main" id="{B9057578-518C-7304-D2BA-12A4C060ED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83" b="68583" l="9980" r="89919">
                        <a14:foregroundMark x1="48167" y1="31260" x2="48574" y2="28898"/>
                        <a14:foregroundMark x1="41955" y1="32126" x2="44501" y2="31181"/>
                        <a14:foregroundMark x1="37475" y1="32441" x2="40835" y2="32913"/>
                        <a14:foregroundMark x1="33401" y1="34724" x2="35947" y2="34961"/>
                        <a14:foregroundMark x1="30041" y1="38976" x2="31874" y2="37402"/>
                        <a14:foregroundMark x1="28106" y1="42283" x2="29328" y2="40472"/>
                        <a14:foregroundMark x1="26578" y1="46220" x2="27800" y2="44331"/>
                        <a14:foregroundMark x1="27495" y1="46378" x2="28819" y2="44488"/>
                        <a14:foregroundMark x1="25866" y1="52047" x2="27699" y2="48425"/>
                        <a14:foregroundMark x1="27902" y1="52520" x2="27902" y2="52520"/>
                        <a14:foregroundMark x1="28106" y1="51181" x2="28106" y2="51181"/>
                        <a14:foregroundMark x1="27800" y1="55276" x2="29022" y2="53071"/>
                        <a14:foregroundMark x1="28921" y1="56142" x2="29022" y2="53622"/>
                        <a14:foregroundMark x1="28921" y1="59134" x2="31059" y2="58819"/>
                        <a14:foregroundMark x1="31059" y1="58740" x2="30041" y2="57087"/>
                        <a14:foregroundMark x1="32994" y1="63150" x2="34420" y2="60157"/>
                        <a14:foregroundMark x1="34420" y1="60157" x2="34623" y2="60000"/>
                        <a14:foregroundMark x1="37475" y1="64803" x2="36151" y2="63937"/>
                        <a14:foregroundMark x1="37373" y1="63937" x2="37576" y2="62677"/>
                        <a14:foregroundMark x1="40937" y1="66378" x2="43890" y2="65591"/>
                        <a14:foregroundMark x1="45621" y1="67244" x2="48982" y2="65748"/>
                        <a14:foregroundMark x1="51527" y1="67165" x2="51629" y2="64252"/>
                        <a14:foregroundMark x1="56008" y1="67323" x2="57739" y2="65906"/>
                        <a14:foregroundMark x1="60489" y1="66063" x2="61914" y2="65906"/>
                        <a14:foregroundMark x1="61303" y1="65039" x2="60794" y2="63937"/>
                        <a14:foregroundMark x1="63646" y1="63937" x2="65580" y2="61732"/>
                        <a14:foregroundMark x1="67006" y1="60945" x2="69043" y2="59843"/>
                        <a14:foregroundMark x1="68024" y1="59449" x2="68024" y2="58898"/>
                        <a14:foregroundMark x1="69246" y1="57244" x2="72912" y2="56299"/>
                        <a14:foregroundMark x1="71690" y1="54094" x2="73829" y2="52598"/>
                        <a14:foregroundMark x1="49695" y1="32047" x2="48982" y2="30315"/>
                        <a14:foregroundMark x1="37678" y1="40472" x2="37780" y2="42205"/>
                        <a14:foregroundMark x1="40733" y1="39685" x2="40733" y2="39685"/>
                        <a14:foregroundMark x1="40733" y1="39685" x2="40733" y2="39685"/>
                        <a14:foregroundMark x1="42974" y1="40157" x2="46130" y2="42205"/>
                        <a14:foregroundMark x1="46130" y1="42205" x2="46436" y2="39055"/>
                        <a14:foregroundMark x1="46436" y1="39055" x2="46436" y2="39055"/>
                        <a14:foregroundMark x1="37882" y1="47638" x2="39613" y2="44567"/>
                        <a14:foregroundMark x1="39613" y1="44567" x2="40937" y2="47559"/>
                        <a14:foregroundMark x1="40937" y1="47559" x2="40937" y2="47638"/>
                        <a14:foregroundMark x1="43585" y1="47874" x2="43686" y2="43937"/>
                        <a14:foregroundMark x1="45723" y1="48346" x2="48065" y2="45827"/>
                        <a14:foregroundMark x1="48065" y1="45827" x2="49084" y2="47087"/>
                        <a14:foregroundMark x1="53462" y1="48189" x2="55601" y2="45433"/>
                        <a14:foregroundMark x1="55601" y1="45433" x2="56314" y2="47559"/>
                        <a14:foregroundMark x1="37576" y1="50157" x2="38493" y2="53228"/>
                        <a14:foregroundMark x1="38493" y1="53228" x2="41039" y2="53150"/>
                        <a14:foregroundMark x1="41853" y1="53386" x2="45214" y2="53071"/>
                        <a14:foregroundMark x1="49796" y1="50394" x2="52138" y2="53386"/>
                        <a14:foregroundMark x1="52138" y1="53386" x2="52851" y2="50315"/>
                        <a14:foregroundMark x1="55092" y1="50709" x2="57739" y2="53150"/>
                        <a14:foregroundMark x1="57739" y1="53150" x2="57739" y2="53150"/>
                        <a14:foregroundMark x1="55193" y1="50551" x2="58147" y2="50236"/>
                        <a14:foregroundMark x1="59165" y1="50709" x2="62016" y2="52913"/>
                        <a14:foregroundMark x1="62016" y1="52913" x2="62322" y2="52835"/>
                        <a14:foregroundMark x1="55906" y1="56220" x2="59572" y2="54646"/>
                        <a14:foregroundMark x1="59572" y1="54646" x2="63747" y2="55512"/>
                        <a14:foregroundMark x1="63747" y1="55512" x2="64766" y2="54094"/>
                        <a14:foregroundMark x1="41242" y1="66457" x2="43177" y2="65354"/>
                        <a14:foregroundMark x1="46130" y1="67008" x2="46741" y2="65512"/>
                        <a14:foregroundMark x1="48574" y1="28583" x2="47760" y2="31654"/>
                        <a14:foregroundMark x1="47760" y1="31654" x2="47454" y2="31969"/>
                        <a14:foregroundMark x1="65275" y1="64094" x2="65988" y2="61811"/>
                        <a14:foregroundMark x1="26884" y1="41811" x2="30754" y2="41024"/>
                        <a14:foregroundMark x1="52851" y1="68583" x2="52851" y2="66614"/>
                        <a14:foregroundMark x1="40530" y1="65827" x2="40530" y2="65827"/>
                        <a14:foregroundMark x1="40530" y1="65827" x2="40530" y2="65827"/>
                        <a14:foregroundMark x1="48371" y1="28976" x2="47760" y2="29449"/>
                        <a14:foregroundMark x1="54379" y1="64961" x2="58147" y2="65118"/>
                        <a14:foregroundMark x1="56517" y1="67323" x2="56517" y2="67323"/>
                        <a14:foregroundMark x1="57128" y1="67165" x2="57128" y2="67165"/>
                        <a14:foregroundMark x1="69348" y1="56929" x2="73116" y2="56457"/>
                        <a14:foregroundMark x1="72709" y1="56457" x2="70774" y2="56772"/>
                        <a14:foregroundMark x1="47149" y1="30472" x2="47149" y2="30472"/>
                        <a14:foregroundMark x1="40733" y1="65433" x2="40733" y2="65433"/>
                      </a14:backgroundRemoval>
                    </a14:imgEffect>
                  </a14:imgLayer>
                </a14:imgProps>
              </a:ext>
            </a:extLst>
          </a:blip>
          <a:srcRect l="20403" t="24445" r="19792" b="28148"/>
          <a:stretch/>
        </p:blipFill>
        <p:spPr>
          <a:xfrm>
            <a:off x="8458200" y="651605"/>
            <a:ext cx="9448800" cy="968686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EF3E155-77A4-DD61-BFE3-418DAFA72E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36" b="16415"/>
          <a:stretch/>
        </p:blipFill>
        <p:spPr>
          <a:xfrm>
            <a:off x="7382101" y="54904"/>
            <a:ext cx="3523797" cy="2359152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7C60DDB5-8294-44FE-C255-93E645BA21E4}"/>
              </a:ext>
            </a:extLst>
          </p:cNvPr>
          <p:cNvSpPr txBox="1"/>
          <p:nvPr/>
        </p:nvSpPr>
        <p:spPr>
          <a:xfrm>
            <a:off x="622592" y="6929031"/>
            <a:ext cx="8261913" cy="893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28"/>
              </a:lnSpc>
            </a:pPr>
            <a:r>
              <a:rPr lang="en-US" sz="9600" b="1" spc="6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Bienvenidos</a:t>
            </a:r>
            <a:endParaRPr lang="en-US" sz="9600" b="1" spc="6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9CE23DCE-C63C-F194-2EA7-8598E3AAAA9B}"/>
              </a:ext>
            </a:extLst>
          </p:cNvPr>
          <p:cNvSpPr txBox="1"/>
          <p:nvPr/>
        </p:nvSpPr>
        <p:spPr>
          <a:xfrm>
            <a:off x="622593" y="8232745"/>
            <a:ext cx="763932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Tati Martínez</a:t>
            </a:r>
            <a:b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</a:br>
            <a:r>
              <a:rPr lang="en-US" sz="28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Fundadora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 y </a:t>
            </a:r>
            <a:r>
              <a:rPr lang="en-US" sz="28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Directora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 </a:t>
            </a:r>
            <a:b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</a:b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YA BASTA </a:t>
            </a:r>
            <a:r>
              <a:rPr lang="en-US" sz="28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Cambiando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 </a:t>
            </a:r>
            <a:r>
              <a:rPr lang="en-US" sz="28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esta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 </a:t>
            </a:r>
            <a:r>
              <a:rPr lang="en-US" sz="28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Generación</a:t>
            </a:r>
            <a:endParaRPr lang="en-US" sz="28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Niño vistiendo una camisa roja">
            <a:extLst>
              <a:ext uri="{FF2B5EF4-FFF2-40B4-BE49-F238E27FC236}">
                <a16:creationId xmlns:a16="http://schemas.microsoft.com/office/drawing/2014/main" id="{49649056-3BF0-70DD-3CB1-136EBD4B4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8288001" cy="10287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DCC33E-4F8D-AB9E-6F55-A751E05BF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36" b="16415"/>
          <a:stretch/>
        </p:blipFill>
        <p:spPr>
          <a:xfrm>
            <a:off x="16916400" y="313387"/>
            <a:ext cx="1182260" cy="79151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C2C107C8-918C-2FC7-F8A6-DC09B2D674F7}"/>
              </a:ext>
            </a:extLst>
          </p:cNvPr>
          <p:cNvSpPr txBox="1">
            <a:spLocks/>
          </p:cNvSpPr>
          <p:nvPr/>
        </p:nvSpPr>
        <p:spPr>
          <a:xfrm>
            <a:off x="457200" y="1085385"/>
            <a:ext cx="11028713" cy="30466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96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¿Cómo reaccionar ante la confesión?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FB05C66-4980-CEDE-8EAF-F2CC3440601C}"/>
              </a:ext>
            </a:extLst>
          </p:cNvPr>
          <p:cNvSpPr txBox="1">
            <a:spLocks/>
          </p:cNvSpPr>
          <p:nvPr/>
        </p:nvSpPr>
        <p:spPr>
          <a:xfrm>
            <a:off x="2819400" y="5600700"/>
            <a:ext cx="5925312" cy="2118451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36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Expresa amor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36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Expresa aceptación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36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Afirma su identidad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sz="36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sz="36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222351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188006A9-0305-02FC-2B10-265CECB4FB7F}"/>
              </a:ext>
            </a:extLst>
          </p:cNvPr>
          <p:cNvCxnSpPr/>
          <p:nvPr/>
        </p:nvCxnSpPr>
        <p:spPr>
          <a:xfrm>
            <a:off x="609600" y="3924300"/>
            <a:ext cx="434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Imagen 41" descr="Texto">
            <a:extLst>
              <a:ext uri="{FF2B5EF4-FFF2-40B4-BE49-F238E27FC236}">
                <a16:creationId xmlns:a16="http://schemas.microsoft.com/office/drawing/2014/main" id="{2E00C360-E390-D1F3-65FF-0FBAE2668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83" b="68583" l="9980" r="89919">
                        <a14:foregroundMark x1="48167" y1="31260" x2="48574" y2="28898"/>
                        <a14:foregroundMark x1="41955" y1="32126" x2="44501" y2="31181"/>
                        <a14:foregroundMark x1="37475" y1="32441" x2="40835" y2="32913"/>
                        <a14:foregroundMark x1="33401" y1="34724" x2="35947" y2="34961"/>
                        <a14:foregroundMark x1="30041" y1="38976" x2="31874" y2="37402"/>
                        <a14:foregroundMark x1="28106" y1="42283" x2="29328" y2="40472"/>
                        <a14:foregroundMark x1="26578" y1="46220" x2="27800" y2="44331"/>
                        <a14:foregroundMark x1="27495" y1="46378" x2="28819" y2="44488"/>
                        <a14:foregroundMark x1="25866" y1="52047" x2="27699" y2="48425"/>
                        <a14:foregroundMark x1="27902" y1="52520" x2="27902" y2="52520"/>
                        <a14:foregroundMark x1="28106" y1="51181" x2="28106" y2="51181"/>
                        <a14:foregroundMark x1="27800" y1="55276" x2="29022" y2="53071"/>
                        <a14:foregroundMark x1="28921" y1="56142" x2="29022" y2="53622"/>
                        <a14:foregroundMark x1="28921" y1="59134" x2="31059" y2="58819"/>
                        <a14:foregroundMark x1="31059" y1="58740" x2="30041" y2="57087"/>
                        <a14:foregroundMark x1="32994" y1="63150" x2="34420" y2="60157"/>
                        <a14:foregroundMark x1="34420" y1="60157" x2="34623" y2="60000"/>
                        <a14:foregroundMark x1="37475" y1="64803" x2="36151" y2="63937"/>
                        <a14:foregroundMark x1="37373" y1="63937" x2="37576" y2="62677"/>
                        <a14:foregroundMark x1="40937" y1="66378" x2="43890" y2="65591"/>
                        <a14:foregroundMark x1="45621" y1="67244" x2="48982" y2="65748"/>
                        <a14:foregroundMark x1="51527" y1="67165" x2="51629" y2="64252"/>
                        <a14:foregroundMark x1="56008" y1="67323" x2="57739" y2="65906"/>
                        <a14:foregroundMark x1="60489" y1="66063" x2="61914" y2="65906"/>
                        <a14:foregroundMark x1="61303" y1="65039" x2="60794" y2="63937"/>
                        <a14:foregroundMark x1="63646" y1="63937" x2="65580" y2="61732"/>
                        <a14:foregroundMark x1="67006" y1="60945" x2="69043" y2="59843"/>
                        <a14:foregroundMark x1="68024" y1="59449" x2="68024" y2="58898"/>
                        <a14:foregroundMark x1="69246" y1="57244" x2="72912" y2="56299"/>
                        <a14:foregroundMark x1="71690" y1="54094" x2="73829" y2="52598"/>
                        <a14:foregroundMark x1="49695" y1="32047" x2="48982" y2="30315"/>
                        <a14:foregroundMark x1="37678" y1="40472" x2="37780" y2="42205"/>
                        <a14:foregroundMark x1="40733" y1="39685" x2="40733" y2="39685"/>
                        <a14:foregroundMark x1="40733" y1="39685" x2="40733" y2="39685"/>
                        <a14:foregroundMark x1="42974" y1="40157" x2="46130" y2="42205"/>
                        <a14:foregroundMark x1="46130" y1="42205" x2="46436" y2="39055"/>
                        <a14:foregroundMark x1="46436" y1="39055" x2="46436" y2="39055"/>
                        <a14:foregroundMark x1="37882" y1="47638" x2="39613" y2="44567"/>
                        <a14:foregroundMark x1="39613" y1="44567" x2="40937" y2="47559"/>
                        <a14:foregroundMark x1="40937" y1="47559" x2="40937" y2="47638"/>
                        <a14:foregroundMark x1="43585" y1="47874" x2="43686" y2="43937"/>
                        <a14:foregroundMark x1="45723" y1="48346" x2="48065" y2="45827"/>
                        <a14:foregroundMark x1="48065" y1="45827" x2="49084" y2="47087"/>
                        <a14:foregroundMark x1="53462" y1="48189" x2="55601" y2="45433"/>
                        <a14:foregroundMark x1="55601" y1="45433" x2="56314" y2="47559"/>
                        <a14:foregroundMark x1="37576" y1="50157" x2="38493" y2="53228"/>
                        <a14:foregroundMark x1="38493" y1="53228" x2="41039" y2="53150"/>
                        <a14:foregroundMark x1="41853" y1="53386" x2="45214" y2="53071"/>
                        <a14:foregroundMark x1="49796" y1="50394" x2="52138" y2="53386"/>
                        <a14:foregroundMark x1="52138" y1="53386" x2="52851" y2="50315"/>
                        <a14:foregroundMark x1="55092" y1="50709" x2="57739" y2="53150"/>
                        <a14:foregroundMark x1="57739" y1="53150" x2="57739" y2="53150"/>
                        <a14:foregroundMark x1="55193" y1="50551" x2="58147" y2="50236"/>
                        <a14:foregroundMark x1="59165" y1="50709" x2="62016" y2="52913"/>
                        <a14:foregroundMark x1="62016" y1="52913" x2="62322" y2="52835"/>
                        <a14:foregroundMark x1="55906" y1="56220" x2="59572" y2="54646"/>
                        <a14:foregroundMark x1="59572" y1="54646" x2="63747" y2="55512"/>
                        <a14:foregroundMark x1="63747" y1="55512" x2="64766" y2="54094"/>
                        <a14:foregroundMark x1="41242" y1="66457" x2="43177" y2="65354"/>
                        <a14:foregroundMark x1="46130" y1="67008" x2="46741" y2="65512"/>
                        <a14:foregroundMark x1="48574" y1="28583" x2="47760" y2="31654"/>
                        <a14:foregroundMark x1="47760" y1="31654" x2="47454" y2="31969"/>
                        <a14:foregroundMark x1="65275" y1="64094" x2="65988" y2="61811"/>
                        <a14:foregroundMark x1="26884" y1="41811" x2="30754" y2="41024"/>
                        <a14:foregroundMark x1="52851" y1="68583" x2="52851" y2="66614"/>
                        <a14:foregroundMark x1="40530" y1="65827" x2="40530" y2="65827"/>
                        <a14:foregroundMark x1="40530" y1="65827" x2="40530" y2="65827"/>
                        <a14:foregroundMark x1="48371" y1="28976" x2="47760" y2="29449"/>
                        <a14:foregroundMark x1="54379" y1="64961" x2="58147" y2="65118"/>
                        <a14:foregroundMark x1="56517" y1="67323" x2="56517" y2="67323"/>
                        <a14:foregroundMark x1="57128" y1="67165" x2="57128" y2="67165"/>
                        <a14:foregroundMark x1="69348" y1="56929" x2="73116" y2="56457"/>
                        <a14:foregroundMark x1="72709" y1="56457" x2="70774" y2="56772"/>
                        <a14:foregroundMark x1="47149" y1="30472" x2="47149" y2="30472"/>
                        <a14:foregroundMark x1="40733" y1="65433" x2="40733" y2="65433"/>
                      </a14:backgroundRemoval>
                    </a14:imgEffect>
                  </a14:imgLayer>
                </a14:imgProps>
              </a:ext>
            </a:extLst>
          </a:blip>
          <a:srcRect l="20403" t="24445" r="19792" b="28148"/>
          <a:stretch/>
        </p:blipFill>
        <p:spPr>
          <a:xfrm>
            <a:off x="0" y="7277100"/>
            <a:ext cx="2971800" cy="304667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032400A-32FC-DA84-0339-CFE06D88A3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36" b="16415"/>
          <a:stretch/>
        </p:blipFill>
        <p:spPr>
          <a:xfrm>
            <a:off x="1828800" y="7552387"/>
            <a:ext cx="1182260" cy="79151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5E8C4F5-1435-97F2-68E0-61C78F75C49D}"/>
              </a:ext>
            </a:extLst>
          </p:cNvPr>
          <p:cNvSpPr txBox="1">
            <a:spLocks/>
          </p:cNvSpPr>
          <p:nvPr/>
        </p:nvSpPr>
        <p:spPr>
          <a:xfrm>
            <a:off x="609600" y="812589"/>
            <a:ext cx="11066321" cy="26545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¿Qué es Porno </a:t>
            </a:r>
            <a:r>
              <a:rPr lang="es-ES" sz="96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Detox</a:t>
            </a:r>
            <a:r>
              <a:rPr lang="es-ES" sz="9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ES" sz="9600" b="1" dirty="0" err="1">
                <a:latin typeface="Bradley Hand" pitchFamily="2" charset="77"/>
                <a:ea typeface="Malgun Gothic" panose="020B0503020000020004" pitchFamily="34" charset="-127"/>
              </a:rPr>
              <a:t>Teens</a:t>
            </a:r>
            <a:r>
              <a:rPr lang="es-ES" sz="9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DC7E9822-F218-C01F-31F1-7EDDB806ECAB}"/>
              </a:ext>
            </a:extLst>
          </p:cNvPr>
          <p:cNvSpPr txBox="1">
            <a:spLocks/>
          </p:cNvSpPr>
          <p:nvPr/>
        </p:nvSpPr>
        <p:spPr>
          <a:xfrm>
            <a:off x="3352800" y="4531708"/>
            <a:ext cx="7696200" cy="42334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buFont typeface="Arial" pitchFamily="34" charset="0"/>
              <a:buNone/>
            </a:pPr>
            <a:r>
              <a:rPr lang="es-ES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 un programa diseñado como una herramienta para chicos entre los </a:t>
            </a:r>
            <a:r>
              <a:rPr lang="es-ES" b="1" i="1" u="sng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12 y 15 años</a:t>
            </a:r>
            <a:r>
              <a:rPr lang="es-ES" b="1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ES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que se encuentran atrapados y sin esperanza, creyendo que no podrán salir de la batalla contra la pornografía, así como para aquellos que piensan que lo tienen bajo control.</a:t>
            </a:r>
          </a:p>
        </p:txBody>
      </p:sp>
      <p:pic>
        <p:nvPicPr>
          <p:cNvPr id="5" name="Imagen 4" descr="Texto">
            <a:extLst>
              <a:ext uri="{FF2B5EF4-FFF2-40B4-BE49-F238E27FC236}">
                <a16:creationId xmlns:a16="http://schemas.microsoft.com/office/drawing/2014/main" id="{7DC97CD0-CEF7-CF63-40EE-497777B3E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4868" y="1152312"/>
            <a:ext cx="6172200" cy="7982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7882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n 9" descr="Texto">
            <a:extLst>
              <a:ext uri="{FF2B5EF4-FFF2-40B4-BE49-F238E27FC236}">
                <a16:creationId xmlns:a16="http://schemas.microsoft.com/office/drawing/2014/main" id="{BFC9360A-A30E-3269-FE5F-B7A9668B3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83" b="68583" l="9980" r="89919">
                        <a14:foregroundMark x1="48167" y1="31260" x2="48574" y2="28898"/>
                        <a14:foregroundMark x1="41955" y1="32126" x2="44501" y2="31181"/>
                        <a14:foregroundMark x1="37475" y1="32441" x2="40835" y2="32913"/>
                        <a14:foregroundMark x1="33401" y1="34724" x2="35947" y2="34961"/>
                        <a14:foregroundMark x1="30041" y1="38976" x2="31874" y2="37402"/>
                        <a14:foregroundMark x1="28106" y1="42283" x2="29328" y2="40472"/>
                        <a14:foregroundMark x1="26578" y1="46220" x2="27800" y2="44331"/>
                        <a14:foregroundMark x1="27495" y1="46378" x2="28819" y2="44488"/>
                        <a14:foregroundMark x1="25866" y1="52047" x2="27699" y2="48425"/>
                        <a14:foregroundMark x1="27902" y1="52520" x2="27902" y2="52520"/>
                        <a14:foregroundMark x1="28106" y1="51181" x2="28106" y2="51181"/>
                        <a14:foregroundMark x1="27800" y1="55276" x2="29022" y2="53071"/>
                        <a14:foregroundMark x1="28921" y1="56142" x2="29022" y2="53622"/>
                        <a14:foregroundMark x1="28921" y1="59134" x2="31059" y2="58819"/>
                        <a14:foregroundMark x1="31059" y1="58740" x2="30041" y2="57087"/>
                        <a14:foregroundMark x1="32994" y1="63150" x2="34420" y2="60157"/>
                        <a14:foregroundMark x1="34420" y1="60157" x2="34623" y2="60000"/>
                        <a14:foregroundMark x1="37475" y1="64803" x2="36151" y2="63937"/>
                        <a14:foregroundMark x1="37373" y1="63937" x2="37576" y2="62677"/>
                        <a14:foregroundMark x1="40937" y1="66378" x2="43890" y2="65591"/>
                        <a14:foregroundMark x1="45621" y1="67244" x2="48982" y2="65748"/>
                        <a14:foregroundMark x1="51527" y1="67165" x2="51629" y2="64252"/>
                        <a14:foregroundMark x1="56008" y1="67323" x2="57739" y2="65906"/>
                        <a14:foregroundMark x1="60489" y1="66063" x2="61914" y2="65906"/>
                        <a14:foregroundMark x1="61303" y1="65039" x2="60794" y2="63937"/>
                        <a14:foregroundMark x1="63646" y1="63937" x2="65580" y2="61732"/>
                        <a14:foregroundMark x1="67006" y1="60945" x2="69043" y2="59843"/>
                        <a14:foregroundMark x1="68024" y1="59449" x2="68024" y2="58898"/>
                        <a14:foregroundMark x1="69246" y1="57244" x2="72912" y2="56299"/>
                        <a14:foregroundMark x1="71690" y1="54094" x2="73829" y2="52598"/>
                        <a14:foregroundMark x1="49695" y1="32047" x2="48982" y2="30315"/>
                        <a14:foregroundMark x1="37678" y1="40472" x2="37780" y2="42205"/>
                        <a14:foregroundMark x1="40733" y1="39685" x2="40733" y2="39685"/>
                        <a14:foregroundMark x1="40733" y1="39685" x2="40733" y2="39685"/>
                        <a14:foregroundMark x1="42974" y1="40157" x2="46130" y2="42205"/>
                        <a14:foregroundMark x1="46130" y1="42205" x2="46436" y2="39055"/>
                        <a14:foregroundMark x1="46436" y1="39055" x2="46436" y2="39055"/>
                        <a14:foregroundMark x1="37882" y1="47638" x2="39613" y2="44567"/>
                        <a14:foregroundMark x1="39613" y1="44567" x2="40937" y2="47559"/>
                        <a14:foregroundMark x1="40937" y1="47559" x2="40937" y2="47638"/>
                        <a14:foregroundMark x1="43585" y1="47874" x2="43686" y2="43937"/>
                        <a14:foregroundMark x1="45723" y1="48346" x2="48065" y2="45827"/>
                        <a14:foregroundMark x1="48065" y1="45827" x2="49084" y2="47087"/>
                        <a14:foregroundMark x1="53462" y1="48189" x2="55601" y2="45433"/>
                        <a14:foregroundMark x1="55601" y1="45433" x2="56314" y2="47559"/>
                        <a14:foregroundMark x1="37576" y1="50157" x2="38493" y2="53228"/>
                        <a14:foregroundMark x1="38493" y1="53228" x2="41039" y2="53150"/>
                        <a14:foregroundMark x1="41853" y1="53386" x2="45214" y2="53071"/>
                        <a14:foregroundMark x1="49796" y1="50394" x2="52138" y2="53386"/>
                        <a14:foregroundMark x1="52138" y1="53386" x2="52851" y2="50315"/>
                        <a14:foregroundMark x1="55092" y1="50709" x2="57739" y2="53150"/>
                        <a14:foregroundMark x1="57739" y1="53150" x2="57739" y2="53150"/>
                        <a14:foregroundMark x1="55193" y1="50551" x2="58147" y2="50236"/>
                        <a14:foregroundMark x1="59165" y1="50709" x2="62016" y2="52913"/>
                        <a14:foregroundMark x1="62016" y1="52913" x2="62322" y2="52835"/>
                        <a14:foregroundMark x1="55906" y1="56220" x2="59572" y2="54646"/>
                        <a14:foregroundMark x1="59572" y1="54646" x2="63747" y2="55512"/>
                        <a14:foregroundMark x1="63747" y1="55512" x2="64766" y2="54094"/>
                        <a14:foregroundMark x1="41242" y1="66457" x2="43177" y2="65354"/>
                        <a14:foregroundMark x1="46130" y1="67008" x2="46741" y2="65512"/>
                        <a14:foregroundMark x1="48574" y1="28583" x2="47760" y2="31654"/>
                        <a14:foregroundMark x1="47760" y1="31654" x2="47454" y2="31969"/>
                        <a14:foregroundMark x1="65275" y1="64094" x2="65988" y2="61811"/>
                        <a14:foregroundMark x1="26884" y1="41811" x2="30754" y2="41024"/>
                        <a14:foregroundMark x1="52851" y1="68583" x2="52851" y2="66614"/>
                        <a14:foregroundMark x1="40530" y1="65827" x2="40530" y2="65827"/>
                        <a14:foregroundMark x1="40530" y1="65827" x2="40530" y2="65827"/>
                        <a14:foregroundMark x1="48371" y1="28976" x2="47760" y2="29449"/>
                        <a14:foregroundMark x1="54379" y1="64961" x2="58147" y2="65118"/>
                        <a14:foregroundMark x1="56517" y1="67323" x2="56517" y2="67323"/>
                        <a14:foregroundMark x1="57128" y1="67165" x2="57128" y2="67165"/>
                        <a14:foregroundMark x1="69348" y1="56929" x2="73116" y2="56457"/>
                        <a14:foregroundMark x1="72709" y1="56457" x2="70774" y2="56772"/>
                        <a14:foregroundMark x1="47149" y1="30472" x2="47149" y2="30472"/>
                        <a14:foregroundMark x1="40733" y1="65433" x2="40733" y2="65433"/>
                      </a14:backgroundRemoval>
                    </a14:imgEffect>
                  </a14:imgLayer>
                </a14:imgProps>
              </a:ext>
            </a:extLst>
          </a:blip>
          <a:srcRect l="20403" t="24445" r="19792" b="28148"/>
          <a:stretch/>
        </p:blipFill>
        <p:spPr>
          <a:xfrm>
            <a:off x="15087600" y="38100"/>
            <a:ext cx="2971800" cy="30466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DCC33E-4F8D-AB9E-6F55-A751E05BF5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36" b="16415"/>
          <a:stretch/>
        </p:blipFill>
        <p:spPr>
          <a:xfrm>
            <a:off x="16916400" y="313387"/>
            <a:ext cx="1182260" cy="791513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BD7A0D-D024-075F-9E53-F5474B66B94B}"/>
              </a:ext>
            </a:extLst>
          </p:cNvPr>
          <p:cNvSpPr txBox="1">
            <a:spLocks/>
          </p:cNvSpPr>
          <p:nvPr/>
        </p:nvSpPr>
        <p:spPr>
          <a:xfrm>
            <a:off x="6248400" y="4647538"/>
            <a:ext cx="10668001" cy="45345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Enseñanza bíblica.</a:t>
            </a:r>
          </a:p>
          <a:p>
            <a:r>
              <a:rPr lang="es-ES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Ayuda práctica. </a:t>
            </a:r>
          </a:p>
          <a:p>
            <a:r>
              <a:rPr lang="es-ES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Verdades científica y espiritualmente de cómo la pornografía  puede influir en el comportamiento de una persona.</a:t>
            </a:r>
          </a:p>
          <a:p>
            <a:r>
              <a:rPr lang="es-ES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Herramientas valiosas y efectivas para salir del porno y mantener una vida en pureza sexual.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7017355-1D9E-1BF6-B1EE-33B625BF3304}"/>
              </a:ext>
            </a:extLst>
          </p:cNvPr>
          <p:cNvSpPr txBox="1">
            <a:spLocks/>
          </p:cNvSpPr>
          <p:nvPr/>
        </p:nvSpPr>
        <p:spPr>
          <a:xfrm>
            <a:off x="924737" y="1104900"/>
            <a:ext cx="12192000" cy="32772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96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3. ¿Qué contiene el programa?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94AE89D-4210-B38D-04C5-61D2610185D6}"/>
              </a:ext>
            </a:extLst>
          </p:cNvPr>
          <p:cNvCxnSpPr/>
          <p:nvPr/>
        </p:nvCxnSpPr>
        <p:spPr>
          <a:xfrm>
            <a:off x="619937" y="4358930"/>
            <a:ext cx="434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535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188006A9-0305-02FC-2B10-265CECB4FB7F}"/>
              </a:ext>
            </a:extLst>
          </p:cNvPr>
          <p:cNvCxnSpPr/>
          <p:nvPr/>
        </p:nvCxnSpPr>
        <p:spPr>
          <a:xfrm>
            <a:off x="609600" y="3924300"/>
            <a:ext cx="434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Imagen 41" descr="Texto">
            <a:extLst>
              <a:ext uri="{FF2B5EF4-FFF2-40B4-BE49-F238E27FC236}">
                <a16:creationId xmlns:a16="http://schemas.microsoft.com/office/drawing/2014/main" id="{2E00C360-E390-D1F3-65FF-0FBAE2668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83" b="68583" l="9980" r="89919">
                        <a14:foregroundMark x1="48167" y1="31260" x2="48574" y2="28898"/>
                        <a14:foregroundMark x1="41955" y1="32126" x2="44501" y2="31181"/>
                        <a14:foregroundMark x1="37475" y1="32441" x2="40835" y2="32913"/>
                        <a14:foregroundMark x1="33401" y1="34724" x2="35947" y2="34961"/>
                        <a14:foregroundMark x1="30041" y1="38976" x2="31874" y2="37402"/>
                        <a14:foregroundMark x1="28106" y1="42283" x2="29328" y2="40472"/>
                        <a14:foregroundMark x1="26578" y1="46220" x2="27800" y2="44331"/>
                        <a14:foregroundMark x1="27495" y1="46378" x2="28819" y2="44488"/>
                        <a14:foregroundMark x1="25866" y1="52047" x2="27699" y2="48425"/>
                        <a14:foregroundMark x1="27902" y1="52520" x2="27902" y2="52520"/>
                        <a14:foregroundMark x1="28106" y1="51181" x2="28106" y2="51181"/>
                        <a14:foregroundMark x1="27800" y1="55276" x2="29022" y2="53071"/>
                        <a14:foregroundMark x1="28921" y1="56142" x2="29022" y2="53622"/>
                        <a14:foregroundMark x1="28921" y1="59134" x2="31059" y2="58819"/>
                        <a14:foregroundMark x1="31059" y1="58740" x2="30041" y2="57087"/>
                        <a14:foregroundMark x1="32994" y1="63150" x2="34420" y2="60157"/>
                        <a14:foregroundMark x1="34420" y1="60157" x2="34623" y2="60000"/>
                        <a14:foregroundMark x1="37475" y1="64803" x2="36151" y2="63937"/>
                        <a14:foregroundMark x1="37373" y1="63937" x2="37576" y2="62677"/>
                        <a14:foregroundMark x1="40937" y1="66378" x2="43890" y2="65591"/>
                        <a14:foregroundMark x1="45621" y1="67244" x2="48982" y2="65748"/>
                        <a14:foregroundMark x1="51527" y1="67165" x2="51629" y2="64252"/>
                        <a14:foregroundMark x1="56008" y1="67323" x2="57739" y2="65906"/>
                        <a14:foregroundMark x1="60489" y1="66063" x2="61914" y2="65906"/>
                        <a14:foregroundMark x1="61303" y1="65039" x2="60794" y2="63937"/>
                        <a14:foregroundMark x1="63646" y1="63937" x2="65580" y2="61732"/>
                        <a14:foregroundMark x1="67006" y1="60945" x2="69043" y2="59843"/>
                        <a14:foregroundMark x1="68024" y1="59449" x2="68024" y2="58898"/>
                        <a14:foregroundMark x1="69246" y1="57244" x2="72912" y2="56299"/>
                        <a14:foregroundMark x1="71690" y1="54094" x2="73829" y2="52598"/>
                        <a14:foregroundMark x1="49695" y1="32047" x2="48982" y2="30315"/>
                        <a14:foregroundMark x1="37678" y1="40472" x2="37780" y2="42205"/>
                        <a14:foregroundMark x1="40733" y1="39685" x2="40733" y2="39685"/>
                        <a14:foregroundMark x1="40733" y1="39685" x2="40733" y2="39685"/>
                        <a14:foregroundMark x1="42974" y1="40157" x2="46130" y2="42205"/>
                        <a14:foregroundMark x1="46130" y1="42205" x2="46436" y2="39055"/>
                        <a14:foregroundMark x1="46436" y1="39055" x2="46436" y2="39055"/>
                        <a14:foregroundMark x1="37882" y1="47638" x2="39613" y2="44567"/>
                        <a14:foregroundMark x1="39613" y1="44567" x2="40937" y2="47559"/>
                        <a14:foregroundMark x1="40937" y1="47559" x2="40937" y2="47638"/>
                        <a14:foregroundMark x1="43585" y1="47874" x2="43686" y2="43937"/>
                        <a14:foregroundMark x1="45723" y1="48346" x2="48065" y2="45827"/>
                        <a14:foregroundMark x1="48065" y1="45827" x2="49084" y2="47087"/>
                        <a14:foregroundMark x1="53462" y1="48189" x2="55601" y2="45433"/>
                        <a14:foregroundMark x1="55601" y1="45433" x2="56314" y2="47559"/>
                        <a14:foregroundMark x1="37576" y1="50157" x2="38493" y2="53228"/>
                        <a14:foregroundMark x1="38493" y1="53228" x2="41039" y2="53150"/>
                        <a14:foregroundMark x1="41853" y1="53386" x2="45214" y2="53071"/>
                        <a14:foregroundMark x1="49796" y1="50394" x2="52138" y2="53386"/>
                        <a14:foregroundMark x1="52138" y1="53386" x2="52851" y2="50315"/>
                        <a14:foregroundMark x1="55092" y1="50709" x2="57739" y2="53150"/>
                        <a14:foregroundMark x1="57739" y1="53150" x2="57739" y2="53150"/>
                        <a14:foregroundMark x1="55193" y1="50551" x2="58147" y2="50236"/>
                        <a14:foregroundMark x1="59165" y1="50709" x2="62016" y2="52913"/>
                        <a14:foregroundMark x1="62016" y1="52913" x2="62322" y2="52835"/>
                        <a14:foregroundMark x1="55906" y1="56220" x2="59572" y2="54646"/>
                        <a14:foregroundMark x1="59572" y1="54646" x2="63747" y2="55512"/>
                        <a14:foregroundMark x1="63747" y1="55512" x2="64766" y2="54094"/>
                        <a14:foregroundMark x1="41242" y1="66457" x2="43177" y2="65354"/>
                        <a14:foregroundMark x1="46130" y1="67008" x2="46741" y2="65512"/>
                        <a14:foregroundMark x1="48574" y1="28583" x2="47760" y2="31654"/>
                        <a14:foregroundMark x1="47760" y1="31654" x2="47454" y2="31969"/>
                        <a14:foregroundMark x1="65275" y1="64094" x2="65988" y2="61811"/>
                        <a14:foregroundMark x1="26884" y1="41811" x2="30754" y2="41024"/>
                        <a14:foregroundMark x1="52851" y1="68583" x2="52851" y2="66614"/>
                        <a14:foregroundMark x1="40530" y1="65827" x2="40530" y2="65827"/>
                        <a14:foregroundMark x1="40530" y1="65827" x2="40530" y2="65827"/>
                        <a14:foregroundMark x1="48371" y1="28976" x2="47760" y2="29449"/>
                        <a14:foregroundMark x1="54379" y1="64961" x2="58147" y2="65118"/>
                        <a14:foregroundMark x1="56517" y1="67323" x2="56517" y2="67323"/>
                        <a14:foregroundMark x1="57128" y1="67165" x2="57128" y2="67165"/>
                        <a14:foregroundMark x1="69348" y1="56929" x2="73116" y2="56457"/>
                        <a14:foregroundMark x1="72709" y1="56457" x2="70774" y2="56772"/>
                        <a14:foregroundMark x1="47149" y1="30472" x2="47149" y2="30472"/>
                        <a14:foregroundMark x1="40733" y1="65433" x2="40733" y2="65433"/>
                      </a14:backgroundRemoval>
                    </a14:imgEffect>
                  </a14:imgLayer>
                </a14:imgProps>
              </a:ext>
            </a:extLst>
          </a:blip>
          <a:srcRect l="20403" t="24445" r="19792" b="28148"/>
          <a:stretch/>
        </p:blipFill>
        <p:spPr>
          <a:xfrm>
            <a:off x="0" y="7277100"/>
            <a:ext cx="2971800" cy="304667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032400A-32FC-DA84-0339-CFE06D88A3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36" b="16415"/>
          <a:stretch/>
        </p:blipFill>
        <p:spPr>
          <a:xfrm>
            <a:off x="1828800" y="7552387"/>
            <a:ext cx="1182260" cy="791513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A17F76-CDA2-D2D9-52BF-57580EFB42EC}"/>
              </a:ext>
            </a:extLst>
          </p:cNvPr>
          <p:cNvSpPr txBox="1">
            <a:spLocks/>
          </p:cNvSpPr>
          <p:nvPr/>
        </p:nvSpPr>
        <p:spPr>
          <a:xfrm>
            <a:off x="8534400" y="4343928"/>
            <a:ext cx="6858000" cy="50291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No es un programa enfocado en que únicamente se deje de consumir pornografía (si no también que se logre detectar áreas vacías que provocan ser llenadas con porno).</a:t>
            </a:r>
            <a:br>
              <a:rPr lang="es-ES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endParaRPr lang="es-E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/>
            <a:r>
              <a:rPr lang="es-E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No es una poción mágica para dejar el porno, no tiene el poder de hacer los cambios por ti.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A8BDA7-F7EE-BCCF-4C37-32AF78A06663}"/>
              </a:ext>
            </a:extLst>
          </p:cNvPr>
          <p:cNvSpPr txBox="1">
            <a:spLocks/>
          </p:cNvSpPr>
          <p:nvPr/>
        </p:nvSpPr>
        <p:spPr>
          <a:xfrm>
            <a:off x="990600" y="873255"/>
            <a:ext cx="11808683" cy="320240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96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4. Lo que </a:t>
            </a:r>
            <a:r>
              <a:rPr lang="es-ES" sz="9600" b="1" i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</a:t>
            </a:r>
            <a:r>
              <a:rPr lang="es-ES" sz="96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es Porno </a:t>
            </a:r>
            <a:r>
              <a:rPr lang="es-ES" sz="9600" b="1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Detox</a:t>
            </a:r>
            <a:r>
              <a:rPr lang="es-ES" sz="96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ES" sz="9600" b="1" dirty="0" err="1">
                <a:solidFill>
                  <a:schemeClr val="tx1"/>
                </a:solidFill>
                <a:latin typeface="Bradley Hand" pitchFamily="2" charset="77"/>
                <a:ea typeface="Malgun Gothic" panose="020B0503020000020004" pitchFamily="34" charset="-127"/>
              </a:rPr>
              <a:t>Teens</a:t>
            </a:r>
            <a:endParaRPr lang="es-ES" sz="9600" b="1" dirty="0">
              <a:solidFill>
                <a:schemeClr val="tx1"/>
              </a:solidFill>
              <a:latin typeface="Bradley Hand" pitchFamily="2" charset="7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018222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n 9" descr="Texto">
            <a:extLst>
              <a:ext uri="{FF2B5EF4-FFF2-40B4-BE49-F238E27FC236}">
                <a16:creationId xmlns:a16="http://schemas.microsoft.com/office/drawing/2014/main" id="{BFC9360A-A30E-3269-FE5F-B7A9668B3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83" b="68583" l="9980" r="89919">
                        <a14:foregroundMark x1="48167" y1="31260" x2="48574" y2="28898"/>
                        <a14:foregroundMark x1="41955" y1="32126" x2="44501" y2="31181"/>
                        <a14:foregroundMark x1="37475" y1="32441" x2="40835" y2="32913"/>
                        <a14:foregroundMark x1="33401" y1="34724" x2="35947" y2="34961"/>
                        <a14:foregroundMark x1="30041" y1="38976" x2="31874" y2="37402"/>
                        <a14:foregroundMark x1="28106" y1="42283" x2="29328" y2="40472"/>
                        <a14:foregroundMark x1="26578" y1="46220" x2="27800" y2="44331"/>
                        <a14:foregroundMark x1="27495" y1="46378" x2="28819" y2="44488"/>
                        <a14:foregroundMark x1="25866" y1="52047" x2="27699" y2="48425"/>
                        <a14:foregroundMark x1="27902" y1="52520" x2="27902" y2="52520"/>
                        <a14:foregroundMark x1="28106" y1="51181" x2="28106" y2="51181"/>
                        <a14:foregroundMark x1="27800" y1="55276" x2="29022" y2="53071"/>
                        <a14:foregroundMark x1="28921" y1="56142" x2="29022" y2="53622"/>
                        <a14:foregroundMark x1="28921" y1="59134" x2="31059" y2="58819"/>
                        <a14:foregroundMark x1="31059" y1="58740" x2="30041" y2="57087"/>
                        <a14:foregroundMark x1="32994" y1="63150" x2="34420" y2="60157"/>
                        <a14:foregroundMark x1="34420" y1="60157" x2="34623" y2="60000"/>
                        <a14:foregroundMark x1="37475" y1="64803" x2="36151" y2="63937"/>
                        <a14:foregroundMark x1="37373" y1="63937" x2="37576" y2="62677"/>
                        <a14:foregroundMark x1="40937" y1="66378" x2="43890" y2="65591"/>
                        <a14:foregroundMark x1="45621" y1="67244" x2="48982" y2="65748"/>
                        <a14:foregroundMark x1="51527" y1="67165" x2="51629" y2="64252"/>
                        <a14:foregroundMark x1="56008" y1="67323" x2="57739" y2="65906"/>
                        <a14:foregroundMark x1="60489" y1="66063" x2="61914" y2="65906"/>
                        <a14:foregroundMark x1="61303" y1="65039" x2="60794" y2="63937"/>
                        <a14:foregroundMark x1="63646" y1="63937" x2="65580" y2="61732"/>
                        <a14:foregroundMark x1="67006" y1="60945" x2="69043" y2="59843"/>
                        <a14:foregroundMark x1="68024" y1="59449" x2="68024" y2="58898"/>
                        <a14:foregroundMark x1="69246" y1="57244" x2="72912" y2="56299"/>
                        <a14:foregroundMark x1="71690" y1="54094" x2="73829" y2="52598"/>
                        <a14:foregroundMark x1="49695" y1="32047" x2="48982" y2="30315"/>
                        <a14:foregroundMark x1="37678" y1="40472" x2="37780" y2="42205"/>
                        <a14:foregroundMark x1="40733" y1="39685" x2="40733" y2="39685"/>
                        <a14:foregroundMark x1="40733" y1="39685" x2="40733" y2="39685"/>
                        <a14:foregroundMark x1="42974" y1="40157" x2="46130" y2="42205"/>
                        <a14:foregroundMark x1="46130" y1="42205" x2="46436" y2="39055"/>
                        <a14:foregroundMark x1="46436" y1="39055" x2="46436" y2="39055"/>
                        <a14:foregroundMark x1="37882" y1="47638" x2="39613" y2="44567"/>
                        <a14:foregroundMark x1="39613" y1="44567" x2="40937" y2="47559"/>
                        <a14:foregroundMark x1="40937" y1="47559" x2="40937" y2="47638"/>
                        <a14:foregroundMark x1="43585" y1="47874" x2="43686" y2="43937"/>
                        <a14:foregroundMark x1="45723" y1="48346" x2="48065" y2="45827"/>
                        <a14:foregroundMark x1="48065" y1="45827" x2="49084" y2="47087"/>
                        <a14:foregroundMark x1="53462" y1="48189" x2="55601" y2="45433"/>
                        <a14:foregroundMark x1="55601" y1="45433" x2="56314" y2="47559"/>
                        <a14:foregroundMark x1="37576" y1="50157" x2="38493" y2="53228"/>
                        <a14:foregroundMark x1="38493" y1="53228" x2="41039" y2="53150"/>
                        <a14:foregroundMark x1="41853" y1="53386" x2="45214" y2="53071"/>
                        <a14:foregroundMark x1="49796" y1="50394" x2="52138" y2="53386"/>
                        <a14:foregroundMark x1="52138" y1="53386" x2="52851" y2="50315"/>
                        <a14:foregroundMark x1="55092" y1="50709" x2="57739" y2="53150"/>
                        <a14:foregroundMark x1="57739" y1="53150" x2="57739" y2="53150"/>
                        <a14:foregroundMark x1="55193" y1="50551" x2="58147" y2="50236"/>
                        <a14:foregroundMark x1="59165" y1="50709" x2="62016" y2="52913"/>
                        <a14:foregroundMark x1="62016" y1="52913" x2="62322" y2="52835"/>
                        <a14:foregroundMark x1="55906" y1="56220" x2="59572" y2="54646"/>
                        <a14:foregroundMark x1="59572" y1="54646" x2="63747" y2="55512"/>
                        <a14:foregroundMark x1="63747" y1="55512" x2="64766" y2="54094"/>
                        <a14:foregroundMark x1="41242" y1="66457" x2="43177" y2="65354"/>
                        <a14:foregroundMark x1="46130" y1="67008" x2="46741" y2="65512"/>
                        <a14:foregroundMark x1="48574" y1="28583" x2="47760" y2="31654"/>
                        <a14:foregroundMark x1="47760" y1="31654" x2="47454" y2="31969"/>
                        <a14:foregroundMark x1="65275" y1="64094" x2="65988" y2="61811"/>
                        <a14:foregroundMark x1="26884" y1="41811" x2="30754" y2="41024"/>
                        <a14:foregroundMark x1="52851" y1="68583" x2="52851" y2="66614"/>
                        <a14:foregroundMark x1="40530" y1="65827" x2="40530" y2="65827"/>
                        <a14:foregroundMark x1="40530" y1="65827" x2="40530" y2="65827"/>
                        <a14:foregroundMark x1="48371" y1="28976" x2="47760" y2="29449"/>
                        <a14:foregroundMark x1="54379" y1="64961" x2="58147" y2="65118"/>
                        <a14:foregroundMark x1="56517" y1="67323" x2="56517" y2="67323"/>
                        <a14:foregroundMark x1="57128" y1="67165" x2="57128" y2="67165"/>
                        <a14:foregroundMark x1="69348" y1="56929" x2="73116" y2="56457"/>
                        <a14:foregroundMark x1="72709" y1="56457" x2="70774" y2="56772"/>
                        <a14:foregroundMark x1="47149" y1="30472" x2="47149" y2="30472"/>
                        <a14:foregroundMark x1="40733" y1="65433" x2="40733" y2="65433"/>
                      </a14:backgroundRemoval>
                    </a14:imgEffect>
                  </a14:imgLayer>
                </a14:imgProps>
              </a:ext>
            </a:extLst>
          </a:blip>
          <a:srcRect l="20403" t="24445" r="19792" b="28148"/>
          <a:stretch/>
        </p:blipFill>
        <p:spPr>
          <a:xfrm>
            <a:off x="15087600" y="38100"/>
            <a:ext cx="2971800" cy="30466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DCC33E-4F8D-AB9E-6F55-A751E05BF5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36" b="16415"/>
          <a:stretch/>
        </p:blipFill>
        <p:spPr>
          <a:xfrm>
            <a:off x="16916400" y="313387"/>
            <a:ext cx="1182260" cy="791513"/>
          </a:xfrm>
          <a:prstGeom prst="rect">
            <a:avLst/>
          </a:prstGeom>
        </p:spPr>
      </p:pic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64A1F02B-E21B-65CB-8ED1-029CFBFEF6FA}"/>
              </a:ext>
            </a:extLst>
          </p:cNvPr>
          <p:cNvSpPr txBox="1">
            <a:spLocks/>
          </p:cNvSpPr>
          <p:nvPr/>
        </p:nvSpPr>
        <p:spPr>
          <a:xfrm>
            <a:off x="1350880" y="4610100"/>
            <a:ext cx="11984119" cy="54104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 un grupo de ayuda y compañerismo.</a:t>
            </a:r>
          </a:p>
          <a:p>
            <a:r>
              <a:rPr lang="es-E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 un lugar para escuchar a los participantes, alentarlos y fortalecerlos.</a:t>
            </a:r>
          </a:p>
          <a:p>
            <a:r>
              <a:rPr lang="es-E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 un lugar para que des apertura a la confianza y mantengas la confidencialidad.</a:t>
            </a:r>
          </a:p>
          <a:p>
            <a:r>
              <a:rPr lang="es-E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 un programa que tiene como principal objetivo conocer más el corazón de Jesús. </a:t>
            </a:r>
          </a:p>
          <a:p>
            <a:r>
              <a:rPr lang="es-E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 un espacio seguro donde damos libertad de que se expresen ellos mismos, abran su corazón en un ambiente de confianza.</a:t>
            </a:r>
          </a:p>
          <a:p>
            <a:endParaRPr lang="es-E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98501CD-E3B5-0080-09D9-5F166BE80985}"/>
              </a:ext>
            </a:extLst>
          </p:cNvPr>
          <p:cNvSpPr txBox="1">
            <a:spLocks/>
          </p:cNvSpPr>
          <p:nvPr/>
        </p:nvSpPr>
        <p:spPr>
          <a:xfrm>
            <a:off x="914400" y="795001"/>
            <a:ext cx="12974720" cy="30466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96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5. Lo que </a:t>
            </a:r>
            <a:r>
              <a:rPr lang="es-ES" sz="9600" b="1" i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SÍ</a:t>
            </a:r>
            <a:r>
              <a:rPr lang="es-ES" sz="96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es Porno </a:t>
            </a:r>
            <a:r>
              <a:rPr lang="es-ES" sz="9600" b="1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Detox</a:t>
            </a:r>
            <a:r>
              <a:rPr lang="es-ES" sz="96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ES" sz="9600" b="1" dirty="0" err="1">
                <a:solidFill>
                  <a:schemeClr val="tx1"/>
                </a:solidFill>
                <a:latin typeface="Bradley Hand" pitchFamily="2" charset="77"/>
                <a:ea typeface="Malgun Gothic" panose="020B0503020000020004" pitchFamily="34" charset="-127"/>
              </a:rPr>
              <a:t>Teens</a:t>
            </a:r>
            <a:endParaRPr lang="es-ES" sz="9600" b="1" dirty="0">
              <a:solidFill>
                <a:schemeClr val="tx1"/>
              </a:solidFill>
              <a:latin typeface="Bradley Hand" pitchFamily="2" charset="77"/>
              <a:ea typeface="Malgun Gothic" panose="020B0503020000020004" pitchFamily="34" charset="-127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EA8FEC1-7BA0-9A6B-DC33-B71A4F29DE97}"/>
              </a:ext>
            </a:extLst>
          </p:cNvPr>
          <p:cNvCxnSpPr>
            <a:cxnSpLocks/>
          </p:cNvCxnSpPr>
          <p:nvPr/>
        </p:nvCxnSpPr>
        <p:spPr>
          <a:xfrm>
            <a:off x="609600" y="3924300"/>
            <a:ext cx="4800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83371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188006A9-0305-02FC-2B10-265CECB4FB7F}"/>
              </a:ext>
            </a:extLst>
          </p:cNvPr>
          <p:cNvCxnSpPr/>
          <p:nvPr/>
        </p:nvCxnSpPr>
        <p:spPr>
          <a:xfrm>
            <a:off x="13335000" y="3721938"/>
            <a:ext cx="434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Imagen 41" descr="Texto">
            <a:extLst>
              <a:ext uri="{FF2B5EF4-FFF2-40B4-BE49-F238E27FC236}">
                <a16:creationId xmlns:a16="http://schemas.microsoft.com/office/drawing/2014/main" id="{2E00C360-E390-D1F3-65FF-0FBAE2668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83" b="68583" l="9980" r="89919">
                        <a14:foregroundMark x1="48167" y1="31260" x2="48574" y2="28898"/>
                        <a14:foregroundMark x1="41955" y1="32126" x2="44501" y2="31181"/>
                        <a14:foregroundMark x1="37475" y1="32441" x2="40835" y2="32913"/>
                        <a14:foregroundMark x1="33401" y1="34724" x2="35947" y2="34961"/>
                        <a14:foregroundMark x1="30041" y1="38976" x2="31874" y2="37402"/>
                        <a14:foregroundMark x1="28106" y1="42283" x2="29328" y2="40472"/>
                        <a14:foregroundMark x1="26578" y1="46220" x2="27800" y2="44331"/>
                        <a14:foregroundMark x1="27495" y1="46378" x2="28819" y2="44488"/>
                        <a14:foregroundMark x1="25866" y1="52047" x2="27699" y2="48425"/>
                        <a14:foregroundMark x1="27902" y1="52520" x2="27902" y2="52520"/>
                        <a14:foregroundMark x1="28106" y1="51181" x2="28106" y2="51181"/>
                        <a14:foregroundMark x1="27800" y1="55276" x2="29022" y2="53071"/>
                        <a14:foregroundMark x1="28921" y1="56142" x2="29022" y2="53622"/>
                        <a14:foregroundMark x1="28921" y1="59134" x2="31059" y2="58819"/>
                        <a14:foregroundMark x1="31059" y1="58740" x2="30041" y2="57087"/>
                        <a14:foregroundMark x1="32994" y1="63150" x2="34420" y2="60157"/>
                        <a14:foregroundMark x1="34420" y1="60157" x2="34623" y2="60000"/>
                        <a14:foregroundMark x1="37475" y1="64803" x2="36151" y2="63937"/>
                        <a14:foregroundMark x1="37373" y1="63937" x2="37576" y2="62677"/>
                        <a14:foregroundMark x1="40937" y1="66378" x2="43890" y2="65591"/>
                        <a14:foregroundMark x1="45621" y1="67244" x2="48982" y2="65748"/>
                        <a14:foregroundMark x1="51527" y1="67165" x2="51629" y2="64252"/>
                        <a14:foregroundMark x1="56008" y1="67323" x2="57739" y2="65906"/>
                        <a14:foregroundMark x1="60489" y1="66063" x2="61914" y2="65906"/>
                        <a14:foregroundMark x1="61303" y1="65039" x2="60794" y2="63937"/>
                        <a14:foregroundMark x1="63646" y1="63937" x2="65580" y2="61732"/>
                        <a14:foregroundMark x1="67006" y1="60945" x2="69043" y2="59843"/>
                        <a14:foregroundMark x1="68024" y1="59449" x2="68024" y2="58898"/>
                        <a14:foregroundMark x1="69246" y1="57244" x2="72912" y2="56299"/>
                        <a14:foregroundMark x1="71690" y1="54094" x2="73829" y2="52598"/>
                        <a14:foregroundMark x1="49695" y1="32047" x2="48982" y2="30315"/>
                        <a14:foregroundMark x1="37678" y1="40472" x2="37780" y2="42205"/>
                        <a14:foregroundMark x1="40733" y1="39685" x2="40733" y2="39685"/>
                        <a14:foregroundMark x1="40733" y1="39685" x2="40733" y2="39685"/>
                        <a14:foregroundMark x1="42974" y1="40157" x2="46130" y2="42205"/>
                        <a14:foregroundMark x1="46130" y1="42205" x2="46436" y2="39055"/>
                        <a14:foregroundMark x1="46436" y1="39055" x2="46436" y2="39055"/>
                        <a14:foregroundMark x1="37882" y1="47638" x2="39613" y2="44567"/>
                        <a14:foregroundMark x1="39613" y1="44567" x2="40937" y2="47559"/>
                        <a14:foregroundMark x1="40937" y1="47559" x2="40937" y2="47638"/>
                        <a14:foregroundMark x1="43585" y1="47874" x2="43686" y2="43937"/>
                        <a14:foregroundMark x1="45723" y1="48346" x2="48065" y2="45827"/>
                        <a14:foregroundMark x1="48065" y1="45827" x2="49084" y2="47087"/>
                        <a14:foregroundMark x1="53462" y1="48189" x2="55601" y2="45433"/>
                        <a14:foregroundMark x1="55601" y1="45433" x2="56314" y2="47559"/>
                        <a14:foregroundMark x1="37576" y1="50157" x2="38493" y2="53228"/>
                        <a14:foregroundMark x1="38493" y1="53228" x2="41039" y2="53150"/>
                        <a14:foregroundMark x1="41853" y1="53386" x2="45214" y2="53071"/>
                        <a14:foregroundMark x1="49796" y1="50394" x2="52138" y2="53386"/>
                        <a14:foregroundMark x1="52138" y1="53386" x2="52851" y2="50315"/>
                        <a14:foregroundMark x1="55092" y1="50709" x2="57739" y2="53150"/>
                        <a14:foregroundMark x1="57739" y1="53150" x2="57739" y2="53150"/>
                        <a14:foregroundMark x1="55193" y1="50551" x2="58147" y2="50236"/>
                        <a14:foregroundMark x1="59165" y1="50709" x2="62016" y2="52913"/>
                        <a14:foregroundMark x1="62016" y1="52913" x2="62322" y2="52835"/>
                        <a14:foregroundMark x1="55906" y1="56220" x2="59572" y2="54646"/>
                        <a14:foregroundMark x1="59572" y1="54646" x2="63747" y2="55512"/>
                        <a14:foregroundMark x1="63747" y1="55512" x2="64766" y2="54094"/>
                        <a14:foregroundMark x1="41242" y1="66457" x2="43177" y2="65354"/>
                        <a14:foregroundMark x1="46130" y1="67008" x2="46741" y2="65512"/>
                        <a14:foregroundMark x1="48574" y1="28583" x2="47760" y2="31654"/>
                        <a14:foregroundMark x1="47760" y1="31654" x2="47454" y2="31969"/>
                        <a14:foregroundMark x1="65275" y1="64094" x2="65988" y2="61811"/>
                        <a14:foregroundMark x1="26884" y1="41811" x2="30754" y2="41024"/>
                        <a14:foregroundMark x1="52851" y1="68583" x2="52851" y2="66614"/>
                        <a14:foregroundMark x1="40530" y1="65827" x2="40530" y2="65827"/>
                        <a14:foregroundMark x1="40530" y1="65827" x2="40530" y2="65827"/>
                        <a14:foregroundMark x1="48371" y1="28976" x2="47760" y2="29449"/>
                        <a14:foregroundMark x1="54379" y1="64961" x2="58147" y2="65118"/>
                        <a14:foregroundMark x1="56517" y1="67323" x2="56517" y2="67323"/>
                        <a14:foregroundMark x1="57128" y1="67165" x2="57128" y2="67165"/>
                        <a14:foregroundMark x1="69348" y1="56929" x2="73116" y2="56457"/>
                        <a14:foregroundMark x1="72709" y1="56457" x2="70774" y2="56772"/>
                        <a14:foregroundMark x1="47149" y1="30472" x2="47149" y2="30472"/>
                        <a14:foregroundMark x1="40733" y1="65433" x2="40733" y2="65433"/>
                      </a14:backgroundRemoval>
                    </a14:imgEffect>
                  </a14:imgLayer>
                </a14:imgProps>
              </a:ext>
            </a:extLst>
          </a:blip>
          <a:srcRect l="20403" t="24445" r="19792" b="28148"/>
          <a:stretch/>
        </p:blipFill>
        <p:spPr>
          <a:xfrm>
            <a:off x="0" y="7277100"/>
            <a:ext cx="2971800" cy="304667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032400A-32FC-DA84-0339-CFE06D88A3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36" b="16415"/>
          <a:stretch/>
        </p:blipFill>
        <p:spPr>
          <a:xfrm>
            <a:off x="1828800" y="7552387"/>
            <a:ext cx="1182260" cy="791513"/>
          </a:xfrm>
          <a:prstGeom prst="rect">
            <a:avLst/>
          </a:prstGeom>
        </p:spPr>
      </p:pic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C17BCEF1-A656-2711-E472-70B53D7D6984}"/>
              </a:ext>
            </a:extLst>
          </p:cNvPr>
          <p:cNvSpPr txBox="1">
            <a:spLocks/>
          </p:cNvSpPr>
          <p:nvPr/>
        </p:nvSpPr>
        <p:spPr>
          <a:xfrm>
            <a:off x="6781800" y="571500"/>
            <a:ext cx="10287000" cy="32089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9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6. ¿Cuánto dura el programa?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B81612-40D6-2E6C-786E-637053B9E581}"/>
              </a:ext>
            </a:extLst>
          </p:cNvPr>
          <p:cNvSpPr txBox="1"/>
          <p:nvPr/>
        </p:nvSpPr>
        <p:spPr>
          <a:xfrm>
            <a:off x="9144000" y="4523856"/>
            <a:ext cx="7086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10 SEMANAS</a:t>
            </a:r>
          </a:p>
          <a:p>
            <a:endParaRPr lang="es-ES" sz="5400" b="1" dirty="0">
              <a:solidFill>
                <a:schemeClr val="accent1">
                  <a:lumMod val="60000"/>
                  <a:lumOff val="4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s-ES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 VEZ POR SEMANA</a:t>
            </a:r>
          </a:p>
          <a:p>
            <a:endParaRPr lang="es-ES" sz="5400" b="1" dirty="0">
              <a:solidFill>
                <a:schemeClr val="accent1">
                  <a:lumMod val="60000"/>
                  <a:lumOff val="4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s-ES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90 MINUTOS CADA SESIÓN</a:t>
            </a:r>
          </a:p>
        </p:txBody>
      </p:sp>
      <p:pic>
        <p:nvPicPr>
          <p:cNvPr id="1026" name="Picture 2" descr="Speech Therapy for Teenagers: Expert Advice for Parents">
            <a:extLst>
              <a:ext uri="{FF2B5EF4-FFF2-40B4-BE49-F238E27FC236}">
                <a16:creationId xmlns:a16="http://schemas.microsoft.com/office/drawing/2014/main" id="{E247FD2E-0215-6CBE-A93F-DAA35840D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5447" r="20000"/>
          <a:stretch/>
        </p:blipFill>
        <p:spPr bwMode="auto">
          <a:xfrm>
            <a:off x="3204251" y="2400300"/>
            <a:ext cx="5097699" cy="67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0839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n 9" descr="Texto">
            <a:extLst>
              <a:ext uri="{FF2B5EF4-FFF2-40B4-BE49-F238E27FC236}">
                <a16:creationId xmlns:a16="http://schemas.microsoft.com/office/drawing/2014/main" id="{BFC9360A-A30E-3269-FE5F-B7A9668B3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83" b="68583" l="9980" r="89919">
                        <a14:foregroundMark x1="48167" y1="31260" x2="48574" y2="28898"/>
                        <a14:foregroundMark x1="41955" y1="32126" x2="44501" y2="31181"/>
                        <a14:foregroundMark x1="37475" y1="32441" x2="40835" y2="32913"/>
                        <a14:foregroundMark x1="33401" y1="34724" x2="35947" y2="34961"/>
                        <a14:foregroundMark x1="30041" y1="38976" x2="31874" y2="37402"/>
                        <a14:foregroundMark x1="28106" y1="42283" x2="29328" y2="40472"/>
                        <a14:foregroundMark x1="26578" y1="46220" x2="27800" y2="44331"/>
                        <a14:foregroundMark x1="27495" y1="46378" x2="28819" y2="44488"/>
                        <a14:foregroundMark x1="25866" y1="52047" x2="27699" y2="48425"/>
                        <a14:foregroundMark x1="27902" y1="52520" x2="27902" y2="52520"/>
                        <a14:foregroundMark x1="28106" y1="51181" x2="28106" y2="51181"/>
                        <a14:foregroundMark x1="27800" y1="55276" x2="29022" y2="53071"/>
                        <a14:foregroundMark x1="28921" y1="56142" x2="29022" y2="53622"/>
                        <a14:foregroundMark x1="28921" y1="59134" x2="31059" y2="58819"/>
                        <a14:foregroundMark x1="31059" y1="58740" x2="30041" y2="57087"/>
                        <a14:foregroundMark x1="32994" y1="63150" x2="34420" y2="60157"/>
                        <a14:foregroundMark x1="34420" y1="60157" x2="34623" y2="60000"/>
                        <a14:foregroundMark x1="37475" y1="64803" x2="36151" y2="63937"/>
                        <a14:foregroundMark x1="37373" y1="63937" x2="37576" y2="62677"/>
                        <a14:foregroundMark x1="40937" y1="66378" x2="43890" y2="65591"/>
                        <a14:foregroundMark x1="45621" y1="67244" x2="48982" y2="65748"/>
                        <a14:foregroundMark x1="51527" y1="67165" x2="51629" y2="64252"/>
                        <a14:foregroundMark x1="56008" y1="67323" x2="57739" y2="65906"/>
                        <a14:foregroundMark x1="60489" y1="66063" x2="61914" y2="65906"/>
                        <a14:foregroundMark x1="61303" y1="65039" x2="60794" y2="63937"/>
                        <a14:foregroundMark x1="63646" y1="63937" x2="65580" y2="61732"/>
                        <a14:foregroundMark x1="67006" y1="60945" x2="69043" y2="59843"/>
                        <a14:foregroundMark x1="68024" y1="59449" x2="68024" y2="58898"/>
                        <a14:foregroundMark x1="69246" y1="57244" x2="72912" y2="56299"/>
                        <a14:foregroundMark x1="71690" y1="54094" x2="73829" y2="52598"/>
                        <a14:foregroundMark x1="49695" y1="32047" x2="48982" y2="30315"/>
                        <a14:foregroundMark x1="37678" y1="40472" x2="37780" y2="42205"/>
                        <a14:foregroundMark x1="40733" y1="39685" x2="40733" y2="39685"/>
                        <a14:foregroundMark x1="40733" y1="39685" x2="40733" y2="39685"/>
                        <a14:foregroundMark x1="42974" y1="40157" x2="46130" y2="42205"/>
                        <a14:foregroundMark x1="46130" y1="42205" x2="46436" y2="39055"/>
                        <a14:foregroundMark x1="46436" y1="39055" x2="46436" y2="39055"/>
                        <a14:foregroundMark x1="37882" y1="47638" x2="39613" y2="44567"/>
                        <a14:foregroundMark x1="39613" y1="44567" x2="40937" y2="47559"/>
                        <a14:foregroundMark x1="40937" y1="47559" x2="40937" y2="47638"/>
                        <a14:foregroundMark x1="43585" y1="47874" x2="43686" y2="43937"/>
                        <a14:foregroundMark x1="45723" y1="48346" x2="48065" y2="45827"/>
                        <a14:foregroundMark x1="48065" y1="45827" x2="49084" y2="47087"/>
                        <a14:foregroundMark x1="53462" y1="48189" x2="55601" y2="45433"/>
                        <a14:foregroundMark x1="55601" y1="45433" x2="56314" y2="47559"/>
                        <a14:foregroundMark x1="37576" y1="50157" x2="38493" y2="53228"/>
                        <a14:foregroundMark x1="38493" y1="53228" x2="41039" y2="53150"/>
                        <a14:foregroundMark x1="41853" y1="53386" x2="45214" y2="53071"/>
                        <a14:foregroundMark x1="49796" y1="50394" x2="52138" y2="53386"/>
                        <a14:foregroundMark x1="52138" y1="53386" x2="52851" y2="50315"/>
                        <a14:foregroundMark x1="55092" y1="50709" x2="57739" y2="53150"/>
                        <a14:foregroundMark x1="57739" y1="53150" x2="57739" y2="53150"/>
                        <a14:foregroundMark x1="55193" y1="50551" x2="58147" y2="50236"/>
                        <a14:foregroundMark x1="59165" y1="50709" x2="62016" y2="52913"/>
                        <a14:foregroundMark x1="62016" y1="52913" x2="62322" y2="52835"/>
                        <a14:foregroundMark x1="55906" y1="56220" x2="59572" y2="54646"/>
                        <a14:foregroundMark x1="59572" y1="54646" x2="63747" y2="55512"/>
                        <a14:foregroundMark x1="63747" y1="55512" x2="64766" y2="54094"/>
                        <a14:foregroundMark x1="41242" y1="66457" x2="43177" y2="65354"/>
                        <a14:foregroundMark x1="46130" y1="67008" x2="46741" y2="65512"/>
                        <a14:foregroundMark x1="48574" y1="28583" x2="47760" y2="31654"/>
                        <a14:foregroundMark x1="47760" y1="31654" x2="47454" y2="31969"/>
                        <a14:foregroundMark x1="65275" y1="64094" x2="65988" y2="61811"/>
                        <a14:foregroundMark x1="26884" y1="41811" x2="30754" y2="41024"/>
                        <a14:foregroundMark x1="52851" y1="68583" x2="52851" y2="66614"/>
                        <a14:foregroundMark x1="40530" y1="65827" x2="40530" y2="65827"/>
                        <a14:foregroundMark x1="40530" y1="65827" x2="40530" y2="65827"/>
                        <a14:foregroundMark x1="48371" y1="28976" x2="47760" y2="29449"/>
                        <a14:foregroundMark x1="54379" y1="64961" x2="58147" y2="65118"/>
                        <a14:foregroundMark x1="56517" y1="67323" x2="56517" y2="67323"/>
                        <a14:foregroundMark x1="57128" y1="67165" x2="57128" y2="67165"/>
                        <a14:foregroundMark x1="69348" y1="56929" x2="73116" y2="56457"/>
                        <a14:foregroundMark x1="72709" y1="56457" x2="70774" y2="56772"/>
                        <a14:foregroundMark x1="47149" y1="30472" x2="47149" y2="30472"/>
                        <a14:foregroundMark x1="40733" y1="65433" x2="40733" y2="65433"/>
                      </a14:backgroundRemoval>
                    </a14:imgEffect>
                  </a14:imgLayer>
                </a14:imgProps>
              </a:ext>
            </a:extLst>
          </a:blip>
          <a:srcRect l="20403" t="24445" r="19792" b="28148"/>
          <a:stretch/>
        </p:blipFill>
        <p:spPr>
          <a:xfrm>
            <a:off x="15087600" y="38100"/>
            <a:ext cx="2971800" cy="30466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DCC33E-4F8D-AB9E-6F55-A751E05BF5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36" b="16415"/>
          <a:stretch/>
        </p:blipFill>
        <p:spPr>
          <a:xfrm>
            <a:off x="16916400" y="313387"/>
            <a:ext cx="1182260" cy="7915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7A8EBE6-4C33-C371-1460-99A4F05C2096}"/>
              </a:ext>
            </a:extLst>
          </p:cNvPr>
          <p:cNvSpPr txBox="1"/>
          <p:nvPr/>
        </p:nvSpPr>
        <p:spPr>
          <a:xfrm>
            <a:off x="571499" y="546529"/>
            <a:ext cx="1560892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s-ES" sz="8800" b="1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7. ¿Cuál es mi compromiso como facilitador?</a:t>
            </a:r>
          </a:p>
        </p:txBody>
      </p:sp>
      <p:sp>
        <p:nvSpPr>
          <p:cNvPr id="5" name="Google Shape;2452;p52">
            <a:extLst>
              <a:ext uri="{FF2B5EF4-FFF2-40B4-BE49-F238E27FC236}">
                <a16:creationId xmlns:a16="http://schemas.microsoft.com/office/drawing/2014/main" id="{E80D94E2-FA5F-4C68-5A71-4F5287C827A3}"/>
              </a:ext>
            </a:extLst>
          </p:cNvPr>
          <p:cNvSpPr txBox="1">
            <a:spLocks/>
          </p:cNvSpPr>
          <p:nvPr/>
        </p:nvSpPr>
        <p:spPr>
          <a:xfrm>
            <a:off x="1474284" y="4260230"/>
            <a:ext cx="5638800" cy="19968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s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Cada sesión tendrá una duración de 90 minutos. Sé puntual en la hora y día acordados.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3C452D-7280-5FB8-A6D8-D4DFE6658E2C}"/>
              </a:ext>
            </a:extLst>
          </p:cNvPr>
          <p:cNvSpPr txBox="1"/>
          <p:nvPr/>
        </p:nvSpPr>
        <p:spPr>
          <a:xfrm>
            <a:off x="1474284" y="6517958"/>
            <a:ext cx="7467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Orar es fundamental, ora por cada integrante de tu grupo (Máx. 5 personas por grupo).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FA42DF-EA88-0C0B-C061-8A8A87DC57F6}"/>
              </a:ext>
            </a:extLst>
          </p:cNvPr>
          <p:cNvSpPr txBox="1"/>
          <p:nvPr/>
        </p:nvSpPr>
        <p:spPr>
          <a:xfrm>
            <a:off x="1447800" y="8648700"/>
            <a:ext cx="8153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Estudia los temas con anticipación, apóyate en las escrituras.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03BA369-ADA1-46F2-4C71-36870CCB6543}"/>
              </a:ext>
            </a:extLst>
          </p:cNvPr>
          <p:cNvCxnSpPr/>
          <p:nvPr/>
        </p:nvCxnSpPr>
        <p:spPr>
          <a:xfrm>
            <a:off x="304800" y="3619500"/>
            <a:ext cx="434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Google Shape;2454;p52">
            <a:extLst>
              <a:ext uri="{FF2B5EF4-FFF2-40B4-BE49-F238E27FC236}">
                <a16:creationId xmlns:a16="http://schemas.microsoft.com/office/drawing/2014/main" id="{8378F325-3E8A-368E-67C5-BA0BA4BFBCCA}"/>
              </a:ext>
            </a:extLst>
          </p:cNvPr>
          <p:cNvSpPr txBox="1">
            <a:spLocks/>
          </p:cNvSpPr>
          <p:nvPr/>
        </p:nvSpPr>
        <p:spPr>
          <a:xfrm>
            <a:off x="10369423" y="4110205"/>
            <a:ext cx="6149250" cy="22969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s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Mantén el contacto con los integrantes de tu grupo, motívalos para realizar cada lección.</a:t>
            </a:r>
          </a:p>
        </p:txBody>
      </p:sp>
      <p:sp>
        <p:nvSpPr>
          <p:cNvPr id="14" name="Google Shape;2456;p52">
            <a:extLst>
              <a:ext uri="{FF2B5EF4-FFF2-40B4-BE49-F238E27FC236}">
                <a16:creationId xmlns:a16="http://schemas.microsoft.com/office/drawing/2014/main" id="{0EFE5B56-109D-F0F8-CC50-C75E03F2339A}"/>
              </a:ext>
            </a:extLst>
          </p:cNvPr>
          <p:cNvSpPr txBox="1">
            <a:spLocks/>
          </p:cNvSpPr>
          <p:nvPr/>
        </p:nvSpPr>
        <p:spPr>
          <a:xfrm>
            <a:off x="10369423" y="7053830"/>
            <a:ext cx="5532216" cy="49791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s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Mantén la confidencialidad. </a:t>
            </a:r>
          </a:p>
        </p:txBody>
      </p:sp>
    </p:spTree>
    <p:extLst>
      <p:ext uri="{BB962C8B-B14F-4D97-AF65-F5344CB8AC3E}">
        <p14:creationId xmlns:p14="http://schemas.microsoft.com/office/powerpoint/2010/main" val="377371794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-19285"/>
            <a:ext cx="18288000" cy="10287000"/>
          </a:xfrm>
          <a:prstGeom prst="rect">
            <a:avLst/>
          </a:prstGeom>
        </p:spPr>
      </p:pic>
      <p:pic>
        <p:nvPicPr>
          <p:cNvPr id="10" name="Imagen 9" descr="Texto">
            <a:extLst>
              <a:ext uri="{FF2B5EF4-FFF2-40B4-BE49-F238E27FC236}">
                <a16:creationId xmlns:a16="http://schemas.microsoft.com/office/drawing/2014/main" id="{BFC9360A-A30E-3269-FE5F-B7A9668B3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83" b="68583" l="9980" r="89919">
                        <a14:foregroundMark x1="48167" y1="31260" x2="48574" y2="28898"/>
                        <a14:foregroundMark x1="41955" y1="32126" x2="44501" y2="31181"/>
                        <a14:foregroundMark x1="37475" y1="32441" x2="40835" y2="32913"/>
                        <a14:foregroundMark x1="33401" y1="34724" x2="35947" y2="34961"/>
                        <a14:foregroundMark x1="30041" y1="38976" x2="31874" y2="37402"/>
                        <a14:foregroundMark x1="28106" y1="42283" x2="29328" y2="40472"/>
                        <a14:foregroundMark x1="26578" y1="46220" x2="27800" y2="44331"/>
                        <a14:foregroundMark x1="27495" y1="46378" x2="28819" y2="44488"/>
                        <a14:foregroundMark x1="25866" y1="52047" x2="27699" y2="48425"/>
                        <a14:foregroundMark x1="27902" y1="52520" x2="27902" y2="52520"/>
                        <a14:foregroundMark x1="28106" y1="51181" x2="28106" y2="51181"/>
                        <a14:foregroundMark x1="27800" y1="55276" x2="29022" y2="53071"/>
                        <a14:foregroundMark x1="28921" y1="56142" x2="29022" y2="53622"/>
                        <a14:foregroundMark x1="28921" y1="59134" x2="31059" y2="58819"/>
                        <a14:foregroundMark x1="31059" y1="58740" x2="30041" y2="57087"/>
                        <a14:foregroundMark x1="32994" y1="63150" x2="34420" y2="60157"/>
                        <a14:foregroundMark x1="34420" y1="60157" x2="34623" y2="60000"/>
                        <a14:foregroundMark x1="37475" y1="64803" x2="36151" y2="63937"/>
                        <a14:foregroundMark x1="37373" y1="63937" x2="37576" y2="62677"/>
                        <a14:foregroundMark x1="40937" y1="66378" x2="43890" y2="65591"/>
                        <a14:foregroundMark x1="45621" y1="67244" x2="48982" y2="65748"/>
                        <a14:foregroundMark x1="51527" y1="67165" x2="51629" y2="64252"/>
                        <a14:foregroundMark x1="56008" y1="67323" x2="57739" y2="65906"/>
                        <a14:foregroundMark x1="60489" y1="66063" x2="61914" y2="65906"/>
                        <a14:foregroundMark x1="61303" y1="65039" x2="60794" y2="63937"/>
                        <a14:foregroundMark x1="63646" y1="63937" x2="65580" y2="61732"/>
                        <a14:foregroundMark x1="67006" y1="60945" x2="69043" y2="59843"/>
                        <a14:foregroundMark x1="68024" y1="59449" x2="68024" y2="58898"/>
                        <a14:foregroundMark x1="69246" y1="57244" x2="72912" y2="56299"/>
                        <a14:foregroundMark x1="71690" y1="54094" x2="73829" y2="52598"/>
                        <a14:foregroundMark x1="49695" y1="32047" x2="48982" y2="30315"/>
                        <a14:foregroundMark x1="37678" y1="40472" x2="37780" y2="42205"/>
                        <a14:foregroundMark x1="40733" y1="39685" x2="40733" y2="39685"/>
                        <a14:foregroundMark x1="40733" y1="39685" x2="40733" y2="39685"/>
                        <a14:foregroundMark x1="42974" y1="40157" x2="46130" y2="42205"/>
                        <a14:foregroundMark x1="46130" y1="42205" x2="46436" y2="39055"/>
                        <a14:foregroundMark x1="46436" y1="39055" x2="46436" y2="39055"/>
                        <a14:foregroundMark x1="37882" y1="47638" x2="39613" y2="44567"/>
                        <a14:foregroundMark x1="39613" y1="44567" x2="40937" y2="47559"/>
                        <a14:foregroundMark x1="40937" y1="47559" x2="40937" y2="47638"/>
                        <a14:foregroundMark x1="43585" y1="47874" x2="43686" y2="43937"/>
                        <a14:foregroundMark x1="45723" y1="48346" x2="48065" y2="45827"/>
                        <a14:foregroundMark x1="48065" y1="45827" x2="49084" y2="47087"/>
                        <a14:foregroundMark x1="53462" y1="48189" x2="55601" y2="45433"/>
                        <a14:foregroundMark x1="55601" y1="45433" x2="56314" y2="47559"/>
                        <a14:foregroundMark x1="37576" y1="50157" x2="38493" y2="53228"/>
                        <a14:foregroundMark x1="38493" y1="53228" x2="41039" y2="53150"/>
                        <a14:foregroundMark x1="41853" y1="53386" x2="45214" y2="53071"/>
                        <a14:foregroundMark x1="49796" y1="50394" x2="52138" y2="53386"/>
                        <a14:foregroundMark x1="52138" y1="53386" x2="52851" y2="50315"/>
                        <a14:foregroundMark x1="55092" y1="50709" x2="57739" y2="53150"/>
                        <a14:foregroundMark x1="57739" y1="53150" x2="57739" y2="53150"/>
                        <a14:foregroundMark x1="55193" y1="50551" x2="58147" y2="50236"/>
                        <a14:foregroundMark x1="59165" y1="50709" x2="62016" y2="52913"/>
                        <a14:foregroundMark x1="62016" y1="52913" x2="62322" y2="52835"/>
                        <a14:foregroundMark x1="55906" y1="56220" x2="59572" y2="54646"/>
                        <a14:foregroundMark x1="59572" y1="54646" x2="63747" y2="55512"/>
                        <a14:foregroundMark x1="63747" y1="55512" x2="64766" y2="54094"/>
                        <a14:foregroundMark x1="41242" y1="66457" x2="43177" y2="65354"/>
                        <a14:foregroundMark x1="46130" y1="67008" x2="46741" y2="65512"/>
                        <a14:foregroundMark x1="48574" y1="28583" x2="47760" y2="31654"/>
                        <a14:foregroundMark x1="47760" y1="31654" x2="47454" y2="31969"/>
                        <a14:foregroundMark x1="65275" y1="64094" x2="65988" y2="61811"/>
                        <a14:foregroundMark x1="26884" y1="41811" x2="30754" y2="41024"/>
                        <a14:foregroundMark x1="52851" y1="68583" x2="52851" y2="66614"/>
                        <a14:foregroundMark x1="40530" y1="65827" x2="40530" y2="65827"/>
                        <a14:foregroundMark x1="40530" y1="65827" x2="40530" y2="65827"/>
                        <a14:foregroundMark x1="48371" y1="28976" x2="47760" y2="29449"/>
                        <a14:foregroundMark x1="54379" y1="64961" x2="58147" y2="65118"/>
                        <a14:foregroundMark x1="56517" y1="67323" x2="56517" y2="67323"/>
                        <a14:foregroundMark x1="57128" y1="67165" x2="57128" y2="67165"/>
                        <a14:foregroundMark x1="69348" y1="56929" x2="73116" y2="56457"/>
                        <a14:foregroundMark x1="72709" y1="56457" x2="70774" y2="56772"/>
                        <a14:foregroundMark x1="47149" y1="30472" x2="47149" y2="30472"/>
                        <a14:foregroundMark x1="40733" y1="65433" x2="40733" y2="65433"/>
                      </a14:backgroundRemoval>
                    </a14:imgEffect>
                  </a14:imgLayer>
                </a14:imgProps>
              </a:ext>
            </a:extLst>
          </a:blip>
          <a:srcRect l="20403" t="24445" r="19792" b="28148"/>
          <a:stretch/>
        </p:blipFill>
        <p:spPr>
          <a:xfrm>
            <a:off x="15087600" y="38100"/>
            <a:ext cx="2971800" cy="30466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DCC33E-4F8D-AB9E-6F55-A751E05BF5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36" b="16415"/>
          <a:stretch/>
        </p:blipFill>
        <p:spPr>
          <a:xfrm>
            <a:off x="16916400" y="313387"/>
            <a:ext cx="1182260" cy="791513"/>
          </a:xfrm>
          <a:prstGeom prst="rect">
            <a:avLst/>
          </a:prstGeom>
        </p:spPr>
      </p:pic>
      <p:sp>
        <p:nvSpPr>
          <p:cNvPr id="3" name="Google Shape;4165;p58">
            <a:extLst>
              <a:ext uri="{FF2B5EF4-FFF2-40B4-BE49-F238E27FC236}">
                <a16:creationId xmlns:a16="http://schemas.microsoft.com/office/drawing/2014/main" id="{5EE52C6B-E0BF-0928-4CBA-86A338CF4ED1}"/>
              </a:ext>
            </a:extLst>
          </p:cNvPr>
          <p:cNvSpPr txBox="1">
            <a:spLocks/>
          </p:cNvSpPr>
          <p:nvPr/>
        </p:nvSpPr>
        <p:spPr>
          <a:xfrm>
            <a:off x="713224" y="844300"/>
            <a:ext cx="11250176" cy="14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s-US" sz="9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Más información:</a:t>
            </a:r>
          </a:p>
        </p:txBody>
      </p:sp>
      <p:sp>
        <p:nvSpPr>
          <p:cNvPr id="4" name="Google Shape;4181;p60">
            <a:extLst>
              <a:ext uri="{FF2B5EF4-FFF2-40B4-BE49-F238E27FC236}">
                <a16:creationId xmlns:a16="http://schemas.microsoft.com/office/drawing/2014/main" id="{D2A4EB00-190E-A2AF-EAAB-CFA3A419D0ED}"/>
              </a:ext>
            </a:extLst>
          </p:cNvPr>
          <p:cNvSpPr txBox="1">
            <a:spLocks/>
          </p:cNvSpPr>
          <p:nvPr/>
        </p:nvSpPr>
        <p:spPr>
          <a:xfrm>
            <a:off x="6362700" y="8267701"/>
            <a:ext cx="5562600" cy="1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Medium"/>
              <a:buNone/>
              <a:defRPr sz="2800" b="0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8000" b="1">
                <a:solidFill>
                  <a:schemeClr val="accent1">
                    <a:lumMod val="60000"/>
                    <a:lumOff val="4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¡GRACIAS!</a:t>
            </a:r>
            <a:endParaRPr lang="es-ES" sz="8000" b="1" dirty="0">
              <a:solidFill>
                <a:schemeClr val="accent1">
                  <a:lumMod val="60000"/>
                  <a:lumOff val="4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5" name="Google Shape;4183;p60">
            <a:extLst>
              <a:ext uri="{FF2B5EF4-FFF2-40B4-BE49-F238E27FC236}">
                <a16:creationId xmlns:a16="http://schemas.microsoft.com/office/drawing/2014/main" id="{93FD5A97-4AD9-4BA2-34D6-9D2A34E0EEAA}"/>
              </a:ext>
            </a:extLst>
          </p:cNvPr>
          <p:cNvGrpSpPr/>
          <p:nvPr/>
        </p:nvGrpSpPr>
        <p:grpSpPr>
          <a:xfrm>
            <a:off x="1371600" y="3084776"/>
            <a:ext cx="1174017" cy="2777995"/>
            <a:chOff x="3390557" y="3141366"/>
            <a:chExt cx="355049" cy="841068"/>
          </a:xfrm>
        </p:grpSpPr>
        <p:sp>
          <p:nvSpPr>
            <p:cNvPr id="6" name="Google Shape;4184;p60">
              <a:extLst>
                <a:ext uri="{FF2B5EF4-FFF2-40B4-BE49-F238E27FC236}">
                  <a16:creationId xmlns:a16="http://schemas.microsoft.com/office/drawing/2014/main" id="{EA028FBA-5D55-486B-795C-CBD8474DE061}"/>
                </a:ext>
              </a:extLst>
            </p:cNvPr>
            <p:cNvSpPr/>
            <p:nvPr/>
          </p:nvSpPr>
          <p:spPr>
            <a:xfrm>
              <a:off x="3390557" y="3141366"/>
              <a:ext cx="345674" cy="346056"/>
            </a:xfrm>
            <a:custGeom>
              <a:avLst/>
              <a:gdLst/>
              <a:ahLst/>
              <a:cxnLst/>
              <a:rect l="l" t="t" r="r" b="b"/>
              <a:pathLst>
                <a:path w="10860" h="10872" extrusionOk="0">
                  <a:moveTo>
                    <a:pt x="5430" y="1"/>
                  </a:moveTo>
                  <a:cubicBezTo>
                    <a:pt x="3990" y="1"/>
                    <a:pt x="2608" y="560"/>
                    <a:pt x="1596" y="1584"/>
                  </a:cubicBezTo>
                  <a:cubicBezTo>
                    <a:pt x="561" y="2620"/>
                    <a:pt x="1" y="3989"/>
                    <a:pt x="1" y="5430"/>
                  </a:cubicBezTo>
                  <a:cubicBezTo>
                    <a:pt x="1" y="6561"/>
                    <a:pt x="346" y="7645"/>
                    <a:pt x="1001" y="8573"/>
                  </a:cubicBezTo>
                  <a:cubicBezTo>
                    <a:pt x="1632" y="9466"/>
                    <a:pt x="2513" y="10145"/>
                    <a:pt x="3537" y="10538"/>
                  </a:cubicBezTo>
                  <a:cubicBezTo>
                    <a:pt x="3559" y="10544"/>
                    <a:pt x="3579" y="10547"/>
                    <a:pt x="3599" y="10547"/>
                  </a:cubicBezTo>
                  <a:cubicBezTo>
                    <a:pt x="3656" y="10547"/>
                    <a:pt x="3704" y="10522"/>
                    <a:pt x="3740" y="10478"/>
                  </a:cubicBezTo>
                  <a:cubicBezTo>
                    <a:pt x="3763" y="10443"/>
                    <a:pt x="3763" y="10395"/>
                    <a:pt x="3763" y="10371"/>
                  </a:cubicBezTo>
                  <a:lnTo>
                    <a:pt x="3763" y="7275"/>
                  </a:lnTo>
                  <a:cubicBezTo>
                    <a:pt x="3763" y="7180"/>
                    <a:pt x="3692" y="7097"/>
                    <a:pt x="3585" y="7097"/>
                  </a:cubicBezTo>
                  <a:lnTo>
                    <a:pt x="2156" y="7097"/>
                  </a:lnTo>
                  <a:lnTo>
                    <a:pt x="2156" y="5835"/>
                  </a:lnTo>
                  <a:lnTo>
                    <a:pt x="3585" y="5835"/>
                  </a:lnTo>
                  <a:cubicBezTo>
                    <a:pt x="3680" y="5835"/>
                    <a:pt x="3763" y="5751"/>
                    <a:pt x="3763" y="5656"/>
                  </a:cubicBezTo>
                  <a:lnTo>
                    <a:pt x="3763" y="5430"/>
                  </a:lnTo>
                  <a:cubicBezTo>
                    <a:pt x="3763" y="3942"/>
                    <a:pt x="5180" y="2632"/>
                    <a:pt x="6799" y="2632"/>
                  </a:cubicBezTo>
                  <a:lnTo>
                    <a:pt x="7550" y="2632"/>
                  </a:lnTo>
                  <a:lnTo>
                    <a:pt x="7550" y="3894"/>
                  </a:lnTo>
                  <a:lnTo>
                    <a:pt x="6799" y="3894"/>
                  </a:lnTo>
                  <a:cubicBezTo>
                    <a:pt x="6311" y="3894"/>
                    <a:pt x="5883" y="4025"/>
                    <a:pt x="5561" y="4287"/>
                  </a:cubicBezTo>
                  <a:cubicBezTo>
                    <a:pt x="5228" y="4561"/>
                    <a:pt x="5025" y="4966"/>
                    <a:pt x="5025" y="5430"/>
                  </a:cubicBezTo>
                  <a:lnTo>
                    <a:pt x="5025" y="5656"/>
                  </a:lnTo>
                  <a:cubicBezTo>
                    <a:pt x="5025" y="5740"/>
                    <a:pt x="5109" y="5835"/>
                    <a:pt x="5204" y="5835"/>
                  </a:cubicBezTo>
                  <a:lnTo>
                    <a:pt x="5883" y="5835"/>
                  </a:lnTo>
                  <a:cubicBezTo>
                    <a:pt x="5966" y="5835"/>
                    <a:pt x="6061" y="5751"/>
                    <a:pt x="6061" y="5656"/>
                  </a:cubicBezTo>
                  <a:cubicBezTo>
                    <a:pt x="6061" y="5561"/>
                    <a:pt x="5978" y="5478"/>
                    <a:pt x="5883" y="5478"/>
                  </a:cubicBezTo>
                  <a:lnTo>
                    <a:pt x="5371" y="5478"/>
                  </a:lnTo>
                  <a:lnTo>
                    <a:pt x="5371" y="5418"/>
                  </a:lnTo>
                  <a:cubicBezTo>
                    <a:pt x="5371" y="4525"/>
                    <a:pt x="6145" y="4204"/>
                    <a:pt x="6799" y="4204"/>
                  </a:cubicBezTo>
                  <a:lnTo>
                    <a:pt x="7704" y="4204"/>
                  </a:lnTo>
                  <a:cubicBezTo>
                    <a:pt x="7800" y="4204"/>
                    <a:pt x="7883" y="4132"/>
                    <a:pt x="7883" y="4025"/>
                  </a:cubicBezTo>
                  <a:lnTo>
                    <a:pt x="7883" y="2418"/>
                  </a:lnTo>
                  <a:cubicBezTo>
                    <a:pt x="7883" y="2334"/>
                    <a:pt x="7811" y="2239"/>
                    <a:pt x="7704" y="2239"/>
                  </a:cubicBezTo>
                  <a:lnTo>
                    <a:pt x="6799" y="2239"/>
                  </a:lnTo>
                  <a:cubicBezTo>
                    <a:pt x="5966" y="2239"/>
                    <a:pt x="5121" y="2572"/>
                    <a:pt x="4466" y="3156"/>
                  </a:cubicBezTo>
                  <a:cubicBezTo>
                    <a:pt x="3799" y="3763"/>
                    <a:pt x="3418" y="4549"/>
                    <a:pt x="3418" y="5382"/>
                  </a:cubicBezTo>
                  <a:lnTo>
                    <a:pt x="3418" y="5442"/>
                  </a:lnTo>
                  <a:lnTo>
                    <a:pt x="1989" y="5442"/>
                  </a:lnTo>
                  <a:cubicBezTo>
                    <a:pt x="1906" y="5442"/>
                    <a:pt x="1811" y="5513"/>
                    <a:pt x="1811" y="5620"/>
                  </a:cubicBezTo>
                  <a:lnTo>
                    <a:pt x="1811" y="7228"/>
                  </a:lnTo>
                  <a:cubicBezTo>
                    <a:pt x="1811" y="7323"/>
                    <a:pt x="1894" y="7406"/>
                    <a:pt x="1989" y="7406"/>
                  </a:cubicBezTo>
                  <a:lnTo>
                    <a:pt x="3418" y="7406"/>
                  </a:lnTo>
                  <a:lnTo>
                    <a:pt x="3418" y="10085"/>
                  </a:lnTo>
                  <a:cubicBezTo>
                    <a:pt x="1561" y="9300"/>
                    <a:pt x="346" y="7442"/>
                    <a:pt x="346" y="5418"/>
                  </a:cubicBezTo>
                  <a:cubicBezTo>
                    <a:pt x="346" y="2596"/>
                    <a:pt x="2620" y="322"/>
                    <a:pt x="5430" y="322"/>
                  </a:cubicBezTo>
                  <a:cubicBezTo>
                    <a:pt x="8228" y="322"/>
                    <a:pt x="10526" y="2620"/>
                    <a:pt x="10526" y="5418"/>
                  </a:cubicBezTo>
                  <a:cubicBezTo>
                    <a:pt x="10526" y="8228"/>
                    <a:pt x="8240" y="10502"/>
                    <a:pt x="5430" y="10502"/>
                  </a:cubicBezTo>
                  <a:lnTo>
                    <a:pt x="5371" y="10502"/>
                  </a:lnTo>
                  <a:lnTo>
                    <a:pt x="5371" y="7418"/>
                  </a:lnTo>
                  <a:lnTo>
                    <a:pt x="7728" y="7418"/>
                  </a:lnTo>
                  <a:cubicBezTo>
                    <a:pt x="7811" y="7418"/>
                    <a:pt x="7907" y="7347"/>
                    <a:pt x="7907" y="7240"/>
                  </a:cubicBezTo>
                  <a:lnTo>
                    <a:pt x="7907" y="5656"/>
                  </a:lnTo>
                  <a:cubicBezTo>
                    <a:pt x="7907" y="5561"/>
                    <a:pt x="7823" y="5478"/>
                    <a:pt x="7728" y="5478"/>
                  </a:cubicBezTo>
                  <a:lnTo>
                    <a:pt x="6728" y="5478"/>
                  </a:lnTo>
                  <a:cubicBezTo>
                    <a:pt x="6633" y="5478"/>
                    <a:pt x="6549" y="5549"/>
                    <a:pt x="6549" y="5656"/>
                  </a:cubicBezTo>
                  <a:cubicBezTo>
                    <a:pt x="6549" y="5740"/>
                    <a:pt x="6621" y="5835"/>
                    <a:pt x="6728" y="5835"/>
                  </a:cubicBezTo>
                  <a:lnTo>
                    <a:pt x="7561" y="5835"/>
                  </a:lnTo>
                  <a:lnTo>
                    <a:pt x="7561" y="7097"/>
                  </a:lnTo>
                  <a:lnTo>
                    <a:pt x="5204" y="7097"/>
                  </a:lnTo>
                  <a:cubicBezTo>
                    <a:pt x="5121" y="7097"/>
                    <a:pt x="5025" y="7168"/>
                    <a:pt x="5025" y="7275"/>
                  </a:cubicBezTo>
                  <a:lnTo>
                    <a:pt x="5025" y="10693"/>
                  </a:lnTo>
                  <a:cubicBezTo>
                    <a:pt x="5025" y="10788"/>
                    <a:pt x="5109" y="10859"/>
                    <a:pt x="5192" y="10871"/>
                  </a:cubicBezTo>
                  <a:lnTo>
                    <a:pt x="5430" y="10871"/>
                  </a:lnTo>
                  <a:cubicBezTo>
                    <a:pt x="6871" y="10871"/>
                    <a:pt x="8240" y="10312"/>
                    <a:pt x="9276" y="9288"/>
                  </a:cubicBezTo>
                  <a:cubicBezTo>
                    <a:pt x="10300" y="8252"/>
                    <a:pt x="10859" y="6883"/>
                    <a:pt x="10859" y="5442"/>
                  </a:cubicBezTo>
                  <a:cubicBezTo>
                    <a:pt x="10859" y="3989"/>
                    <a:pt x="10300" y="2620"/>
                    <a:pt x="9276" y="1584"/>
                  </a:cubicBezTo>
                  <a:cubicBezTo>
                    <a:pt x="8240" y="560"/>
                    <a:pt x="6871" y="1"/>
                    <a:pt x="5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grpSp>
          <p:nvGrpSpPr>
            <p:cNvPr id="7" name="Google Shape;4185;p60">
              <a:extLst>
                <a:ext uri="{FF2B5EF4-FFF2-40B4-BE49-F238E27FC236}">
                  <a16:creationId xmlns:a16="http://schemas.microsoft.com/office/drawing/2014/main" id="{E587DC87-3407-2576-64A6-20C286F5C732}"/>
                </a:ext>
              </a:extLst>
            </p:cNvPr>
            <p:cNvGrpSpPr/>
            <p:nvPr/>
          </p:nvGrpSpPr>
          <p:grpSpPr>
            <a:xfrm>
              <a:off x="3399550" y="3636760"/>
              <a:ext cx="346056" cy="345674"/>
              <a:chOff x="2752916" y="4035307"/>
              <a:chExt cx="346056" cy="345674"/>
            </a:xfrm>
          </p:grpSpPr>
          <p:sp>
            <p:nvSpPr>
              <p:cNvPr id="22" name="Google Shape;4186;p60">
                <a:extLst>
                  <a:ext uri="{FF2B5EF4-FFF2-40B4-BE49-F238E27FC236}">
                    <a16:creationId xmlns:a16="http://schemas.microsoft.com/office/drawing/2014/main" id="{3D335794-29A7-E3F8-FDAA-1D0D41DD61AF}"/>
                  </a:ext>
                </a:extLst>
              </p:cNvPr>
              <p:cNvSpPr/>
              <p:nvPr/>
            </p:nvSpPr>
            <p:spPr>
              <a:xfrm>
                <a:off x="2752916" y="4035307"/>
                <a:ext cx="346056" cy="345674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10860" extrusionOk="0">
                    <a:moveTo>
                      <a:pt x="5418" y="334"/>
                    </a:moveTo>
                    <a:cubicBezTo>
                      <a:pt x="8228" y="334"/>
                      <a:pt x="10514" y="2608"/>
                      <a:pt x="10514" y="5430"/>
                    </a:cubicBezTo>
                    <a:cubicBezTo>
                      <a:pt x="10514" y="8240"/>
                      <a:pt x="8228" y="10514"/>
                      <a:pt x="5418" y="10514"/>
                    </a:cubicBezTo>
                    <a:cubicBezTo>
                      <a:pt x="2608" y="10514"/>
                      <a:pt x="334" y="8240"/>
                      <a:pt x="334" y="5430"/>
                    </a:cubicBezTo>
                    <a:cubicBezTo>
                      <a:pt x="334" y="2608"/>
                      <a:pt x="2608" y="334"/>
                      <a:pt x="5418" y="334"/>
                    </a:cubicBezTo>
                    <a:close/>
                    <a:moveTo>
                      <a:pt x="5430" y="1"/>
                    </a:moveTo>
                    <a:cubicBezTo>
                      <a:pt x="3989" y="1"/>
                      <a:pt x="2620" y="560"/>
                      <a:pt x="1596" y="1584"/>
                    </a:cubicBezTo>
                    <a:cubicBezTo>
                      <a:pt x="572" y="2620"/>
                      <a:pt x="1" y="3989"/>
                      <a:pt x="1" y="5430"/>
                    </a:cubicBezTo>
                    <a:cubicBezTo>
                      <a:pt x="1" y="6871"/>
                      <a:pt x="572" y="8240"/>
                      <a:pt x="1596" y="9264"/>
                    </a:cubicBezTo>
                    <a:cubicBezTo>
                      <a:pt x="2620" y="10300"/>
                      <a:pt x="3989" y="10859"/>
                      <a:pt x="5430" y="10859"/>
                    </a:cubicBezTo>
                    <a:cubicBezTo>
                      <a:pt x="6883" y="10859"/>
                      <a:pt x="8252" y="10300"/>
                      <a:pt x="9276" y="9264"/>
                    </a:cubicBezTo>
                    <a:cubicBezTo>
                      <a:pt x="10300" y="8240"/>
                      <a:pt x="10871" y="6871"/>
                      <a:pt x="10871" y="5430"/>
                    </a:cubicBezTo>
                    <a:cubicBezTo>
                      <a:pt x="10871" y="3989"/>
                      <a:pt x="10300" y="2620"/>
                      <a:pt x="9276" y="1584"/>
                    </a:cubicBezTo>
                    <a:cubicBezTo>
                      <a:pt x="8252" y="560"/>
                      <a:pt x="6883" y="1"/>
                      <a:pt x="5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2"/>
                  </a:solidFill>
                </a:endParaRPr>
              </a:p>
            </p:txBody>
          </p:sp>
          <p:sp>
            <p:nvSpPr>
              <p:cNvPr id="23" name="Google Shape;4187;p60">
                <a:extLst>
                  <a:ext uri="{FF2B5EF4-FFF2-40B4-BE49-F238E27FC236}">
                    <a16:creationId xmlns:a16="http://schemas.microsoft.com/office/drawing/2014/main" id="{D001934C-1169-C1FC-1873-AA392EC8EFD4}"/>
                  </a:ext>
                </a:extLst>
              </p:cNvPr>
              <p:cNvSpPr/>
              <p:nvPr/>
            </p:nvSpPr>
            <p:spPr>
              <a:xfrm>
                <a:off x="2817722" y="4100494"/>
                <a:ext cx="215298" cy="215298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6764" extrusionOk="0">
                    <a:moveTo>
                      <a:pt x="5335" y="346"/>
                    </a:moveTo>
                    <a:cubicBezTo>
                      <a:pt x="5930" y="346"/>
                      <a:pt x="6418" y="834"/>
                      <a:pt x="6418" y="1429"/>
                    </a:cubicBezTo>
                    <a:lnTo>
                      <a:pt x="6418" y="5335"/>
                    </a:lnTo>
                    <a:cubicBezTo>
                      <a:pt x="6418" y="5930"/>
                      <a:pt x="5930" y="6418"/>
                      <a:pt x="5335" y="6418"/>
                    </a:cubicBezTo>
                    <a:lnTo>
                      <a:pt x="1429" y="6418"/>
                    </a:lnTo>
                    <a:cubicBezTo>
                      <a:pt x="834" y="6418"/>
                      <a:pt x="346" y="5930"/>
                      <a:pt x="346" y="5335"/>
                    </a:cubicBezTo>
                    <a:lnTo>
                      <a:pt x="346" y="1429"/>
                    </a:lnTo>
                    <a:cubicBezTo>
                      <a:pt x="346" y="834"/>
                      <a:pt x="834" y="346"/>
                      <a:pt x="1429" y="346"/>
                    </a:cubicBezTo>
                    <a:close/>
                    <a:moveTo>
                      <a:pt x="1429" y="1"/>
                    </a:moveTo>
                    <a:cubicBezTo>
                      <a:pt x="644" y="1"/>
                      <a:pt x="1" y="644"/>
                      <a:pt x="1" y="1429"/>
                    </a:cubicBezTo>
                    <a:lnTo>
                      <a:pt x="1" y="5335"/>
                    </a:lnTo>
                    <a:cubicBezTo>
                      <a:pt x="1" y="6120"/>
                      <a:pt x="644" y="6763"/>
                      <a:pt x="1429" y="6763"/>
                    </a:cubicBezTo>
                    <a:lnTo>
                      <a:pt x="5335" y="6763"/>
                    </a:lnTo>
                    <a:cubicBezTo>
                      <a:pt x="6121" y="6763"/>
                      <a:pt x="6763" y="6120"/>
                      <a:pt x="6763" y="5335"/>
                    </a:cubicBezTo>
                    <a:lnTo>
                      <a:pt x="6763" y="1429"/>
                    </a:lnTo>
                    <a:cubicBezTo>
                      <a:pt x="6763" y="644"/>
                      <a:pt x="6121" y="1"/>
                      <a:pt x="5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2"/>
                  </a:solidFill>
                </a:endParaRPr>
              </a:p>
            </p:txBody>
          </p:sp>
          <p:sp>
            <p:nvSpPr>
              <p:cNvPr id="24" name="Google Shape;4188;p60">
                <a:extLst>
                  <a:ext uri="{FF2B5EF4-FFF2-40B4-BE49-F238E27FC236}">
                    <a16:creationId xmlns:a16="http://schemas.microsoft.com/office/drawing/2014/main" id="{F59F6FD2-13DB-2185-E89E-FD39BF965165}"/>
                  </a:ext>
                </a:extLst>
              </p:cNvPr>
              <p:cNvSpPr/>
              <p:nvPr/>
            </p:nvSpPr>
            <p:spPr>
              <a:xfrm>
                <a:off x="2867791" y="4151613"/>
                <a:ext cx="114811" cy="112742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3542" extrusionOk="0">
                    <a:moveTo>
                      <a:pt x="1822" y="0"/>
                    </a:moveTo>
                    <a:cubicBezTo>
                      <a:pt x="812" y="0"/>
                      <a:pt x="1" y="851"/>
                      <a:pt x="59" y="1859"/>
                    </a:cubicBezTo>
                    <a:cubicBezTo>
                      <a:pt x="95" y="2776"/>
                      <a:pt x="833" y="3502"/>
                      <a:pt x="1726" y="3538"/>
                    </a:cubicBezTo>
                    <a:cubicBezTo>
                      <a:pt x="1764" y="3541"/>
                      <a:pt x="1802" y="3542"/>
                      <a:pt x="1840" y="3542"/>
                    </a:cubicBezTo>
                    <a:cubicBezTo>
                      <a:pt x="2178" y="3542"/>
                      <a:pt x="2494" y="3447"/>
                      <a:pt x="2762" y="3276"/>
                    </a:cubicBezTo>
                    <a:cubicBezTo>
                      <a:pt x="2857" y="3217"/>
                      <a:pt x="2869" y="3086"/>
                      <a:pt x="2797" y="3014"/>
                    </a:cubicBezTo>
                    <a:cubicBezTo>
                      <a:pt x="2761" y="2978"/>
                      <a:pt x="2711" y="2964"/>
                      <a:pt x="2664" y="2964"/>
                    </a:cubicBezTo>
                    <a:cubicBezTo>
                      <a:pt x="2634" y="2964"/>
                      <a:pt x="2606" y="2969"/>
                      <a:pt x="2583" y="2979"/>
                    </a:cubicBezTo>
                    <a:cubicBezTo>
                      <a:pt x="2380" y="3096"/>
                      <a:pt x="2149" y="3185"/>
                      <a:pt x="1897" y="3185"/>
                    </a:cubicBezTo>
                    <a:cubicBezTo>
                      <a:pt x="1868" y="3185"/>
                      <a:pt x="1839" y="3183"/>
                      <a:pt x="1809" y="3181"/>
                    </a:cubicBezTo>
                    <a:cubicBezTo>
                      <a:pt x="1023" y="3169"/>
                      <a:pt x="380" y="2514"/>
                      <a:pt x="392" y="1716"/>
                    </a:cubicBezTo>
                    <a:cubicBezTo>
                      <a:pt x="426" y="948"/>
                      <a:pt x="1028" y="330"/>
                      <a:pt x="1792" y="330"/>
                    </a:cubicBezTo>
                    <a:cubicBezTo>
                      <a:pt x="1833" y="330"/>
                      <a:pt x="1874" y="332"/>
                      <a:pt x="1916" y="335"/>
                    </a:cubicBezTo>
                    <a:cubicBezTo>
                      <a:pt x="2619" y="371"/>
                      <a:pt x="3190" y="943"/>
                      <a:pt x="3250" y="1633"/>
                    </a:cubicBezTo>
                    <a:cubicBezTo>
                      <a:pt x="3285" y="1919"/>
                      <a:pt x="3214" y="2193"/>
                      <a:pt x="3095" y="2431"/>
                    </a:cubicBezTo>
                    <a:cubicBezTo>
                      <a:pt x="3059" y="2490"/>
                      <a:pt x="3059" y="2574"/>
                      <a:pt x="3119" y="2633"/>
                    </a:cubicBezTo>
                    <a:cubicBezTo>
                      <a:pt x="3149" y="2663"/>
                      <a:pt x="3191" y="2678"/>
                      <a:pt x="3234" y="2678"/>
                    </a:cubicBezTo>
                    <a:cubicBezTo>
                      <a:pt x="3295" y="2678"/>
                      <a:pt x="3358" y="2648"/>
                      <a:pt x="3393" y="2586"/>
                    </a:cubicBezTo>
                    <a:cubicBezTo>
                      <a:pt x="3536" y="2324"/>
                      <a:pt x="3607" y="2014"/>
                      <a:pt x="3583" y="1669"/>
                    </a:cubicBezTo>
                    <a:cubicBezTo>
                      <a:pt x="3536" y="764"/>
                      <a:pt x="2797" y="50"/>
                      <a:pt x="1904" y="2"/>
                    </a:cubicBezTo>
                    <a:cubicBezTo>
                      <a:pt x="1877" y="1"/>
                      <a:pt x="1849" y="0"/>
                      <a:pt x="1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2"/>
                  </a:solidFill>
                </a:endParaRPr>
              </a:p>
            </p:txBody>
          </p:sp>
          <p:sp>
            <p:nvSpPr>
              <p:cNvPr id="25" name="Google Shape;4189;p60">
                <a:extLst>
                  <a:ext uri="{FF2B5EF4-FFF2-40B4-BE49-F238E27FC236}">
                    <a16:creationId xmlns:a16="http://schemas.microsoft.com/office/drawing/2014/main" id="{BDDA726B-1F1C-8988-FC8A-39B7A0F2D66B}"/>
                  </a:ext>
                </a:extLst>
              </p:cNvPr>
              <p:cNvSpPr/>
              <p:nvPr/>
            </p:nvSpPr>
            <p:spPr>
              <a:xfrm>
                <a:off x="2968946" y="4128154"/>
                <a:ext cx="29570" cy="2922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8" extrusionOk="0">
                    <a:moveTo>
                      <a:pt x="465" y="1"/>
                    </a:moveTo>
                    <a:cubicBezTo>
                      <a:pt x="203" y="1"/>
                      <a:pt x="0" y="203"/>
                      <a:pt x="0" y="453"/>
                    </a:cubicBezTo>
                    <a:cubicBezTo>
                      <a:pt x="0" y="715"/>
                      <a:pt x="203" y="918"/>
                      <a:pt x="465" y="918"/>
                    </a:cubicBezTo>
                    <a:cubicBezTo>
                      <a:pt x="715" y="918"/>
                      <a:pt x="929" y="715"/>
                      <a:pt x="929" y="453"/>
                    </a:cubicBezTo>
                    <a:cubicBezTo>
                      <a:pt x="929" y="203"/>
                      <a:pt x="715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2"/>
                  </a:solidFill>
                </a:endParaRPr>
              </a:p>
            </p:txBody>
          </p:sp>
        </p:grpSp>
      </p:grpSp>
      <p:sp>
        <p:nvSpPr>
          <p:cNvPr id="28" name="Google Shape;4166;p58">
            <a:extLst>
              <a:ext uri="{FF2B5EF4-FFF2-40B4-BE49-F238E27FC236}">
                <a16:creationId xmlns:a16="http://schemas.microsoft.com/office/drawing/2014/main" id="{D2B937DD-792C-CA1F-74CC-5158DA459298}"/>
              </a:ext>
            </a:extLst>
          </p:cNvPr>
          <p:cNvSpPr txBox="1"/>
          <p:nvPr/>
        </p:nvSpPr>
        <p:spPr>
          <a:xfrm>
            <a:off x="4130987" y="7125961"/>
            <a:ext cx="10026025" cy="114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Malgun Gothic" panose="020B0503020000020004" pitchFamily="34" charset="-127"/>
                <a:ea typeface="Malgun Gothic" panose="020B0503020000020004" pitchFamily="34" charset="-127"/>
                <a:cs typeface="Source Sans Pro"/>
                <a:sym typeface="Source Sans Pr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www.yabastaonline.com</a:t>
            </a:r>
            <a:endParaRPr lang="en" sz="5400" b="1" dirty="0">
              <a:latin typeface="Malgun Gothic" panose="020B0503020000020004" pitchFamily="34" charset="-127"/>
              <a:ea typeface="Malgun Gothic" panose="020B0503020000020004" pitchFamily="34" charset="-127"/>
              <a:cs typeface="Source Sans Pro"/>
              <a:sym typeface="Source Sans Pro"/>
            </a:endParaRPr>
          </a:p>
        </p:txBody>
      </p:sp>
      <p:sp>
        <p:nvSpPr>
          <p:cNvPr id="29" name="Google Shape;4166;p58">
            <a:extLst>
              <a:ext uri="{FF2B5EF4-FFF2-40B4-BE49-F238E27FC236}">
                <a16:creationId xmlns:a16="http://schemas.microsoft.com/office/drawing/2014/main" id="{7219C8B9-DFF0-E818-1D9D-B0F0948EDD62}"/>
              </a:ext>
            </a:extLst>
          </p:cNvPr>
          <p:cNvSpPr txBox="1"/>
          <p:nvPr/>
        </p:nvSpPr>
        <p:spPr>
          <a:xfrm>
            <a:off x="2855712" y="4857749"/>
            <a:ext cx="3482600" cy="5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Source Sans Pro"/>
                <a:sym typeface="Source Sans Pro"/>
              </a:rPr>
              <a:t>yabastaonline</a:t>
            </a:r>
            <a:endParaRPr lang="en" sz="3200" b="1" dirty="0">
              <a:latin typeface="Malgun Gothic" panose="020B0503020000020004" pitchFamily="34" charset="-127"/>
              <a:ea typeface="Malgun Gothic" panose="020B0503020000020004" pitchFamily="34" charset="-127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latin typeface="Malgun Gothic" panose="020B0503020000020004" pitchFamily="34" charset="-127"/>
              <a:ea typeface="Malgun Gothic" panose="020B0503020000020004" pitchFamily="34" charset="-127"/>
              <a:cs typeface="Source Sans Pro"/>
              <a:sym typeface="Source Sans Pro"/>
            </a:endParaRPr>
          </a:p>
        </p:txBody>
      </p:sp>
      <p:sp>
        <p:nvSpPr>
          <p:cNvPr id="30" name="Google Shape;4166;p58">
            <a:extLst>
              <a:ext uri="{FF2B5EF4-FFF2-40B4-BE49-F238E27FC236}">
                <a16:creationId xmlns:a16="http://schemas.microsoft.com/office/drawing/2014/main" id="{93AECFB0-BF5B-4BB5-9D5E-7D380461A320}"/>
              </a:ext>
            </a:extLst>
          </p:cNvPr>
          <p:cNvSpPr txBox="1"/>
          <p:nvPr/>
        </p:nvSpPr>
        <p:spPr>
          <a:xfrm>
            <a:off x="2880100" y="3370525"/>
            <a:ext cx="3482600" cy="5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latin typeface="Malgun Gothic" panose="020B0503020000020004" pitchFamily="34" charset="-127"/>
                <a:ea typeface="Malgun Gothic" panose="020B0503020000020004" pitchFamily="34" charset="-127"/>
                <a:cs typeface="Source Sans Pro"/>
                <a:sym typeface="Source Sans Pro"/>
              </a:rPr>
              <a:t>Ya Basta</a:t>
            </a:r>
            <a:endParaRPr lang="en" sz="3200" b="1" dirty="0">
              <a:latin typeface="Malgun Gothic" panose="020B0503020000020004" pitchFamily="34" charset="-127"/>
              <a:ea typeface="Malgun Gothic" panose="020B0503020000020004" pitchFamily="34" charset="-127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latin typeface="Malgun Gothic" panose="020B0503020000020004" pitchFamily="34" charset="-127"/>
              <a:ea typeface="Malgun Gothic" panose="020B0503020000020004" pitchFamily="34" charset="-127"/>
              <a:cs typeface="Source Sans Pro"/>
              <a:sym typeface="Source Sans Pro"/>
            </a:endParaRPr>
          </a:p>
        </p:txBody>
      </p:sp>
      <p:sp>
        <p:nvSpPr>
          <p:cNvPr id="32" name="Google Shape;4166;p58">
            <a:extLst>
              <a:ext uri="{FF2B5EF4-FFF2-40B4-BE49-F238E27FC236}">
                <a16:creationId xmlns:a16="http://schemas.microsoft.com/office/drawing/2014/main" id="{522A21CD-D84D-4B47-99DC-3B2CA52B7796}"/>
              </a:ext>
            </a:extLst>
          </p:cNvPr>
          <p:cNvSpPr txBox="1"/>
          <p:nvPr/>
        </p:nvSpPr>
        <p:spPr>
          <a:xfrm>
            <a:off x="1358590" y="6338957"/>
            <a:ext cx="5318573" cy="5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Source Sans Pro"/>
                <a:sym typeface="Source Sans Pro"/>
              </a:rPr>
              <a:t>info@yabastaonline.com</a:t>
            </a:r>
            <a:endParaRPr lang="en" sz="3200" b="1" dirty="0">
              <a:latin typeface="Malgun Gothic" panose="020B0503020000020004" pitchFamily="34" charset="-127"/>
              <a:ea typeface="Malgun Gothic" panose="020B0503020000020004" pitchFamily="34" charset="-127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latin typeface="Malgun Gothic" panose="020B0503020000020004" pitchFamily="34" charset="-127"/>
              <a:ea typeface="Malgun Gothic" panose="020B0503020000020004" pitchFamily="34" charset="-127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407606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Google Shape;2082;p36">
            <a:extLst>
              <a:ext uri="{FF2B5EF4-FFF2-40B4-BE49-F238E27FC236}">
                <a16:creationId xmlns:a16="http://schemas.microsoft.com/office/drawing/2014/main" id="{885AB22B-8462-EF49-28A2-EE8A49D364A7}"/>
              </a:ext>
            </a:extLst>
          </p:cNvPr>
          <p:cNvSpPr txBox="1">
            <a:spLocks/>
          </p:cNvSpPr>
          <p:nvPr/>
        </p:nvSpPr>
        <p:spPr>
          <a:xfrm>
            <a:off x="1536275" y="2757845"/>
            <a:ext cx="11161368" cy="6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 Datos para reflexionar…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¿Qué es Porno </a:t>
            </a:r>
            <a:r>
              <a:rPr lang="es-ES" sz="3600" spc="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Detox</a:t>
            </a:r>
            <a:r>
              <a:rPr lang="es-ES" sz="3600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 </a:t>
            </a:r>
            <a:r>
              <a:rPr lang="es-ES" sz="3600" spc="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Teens</a:t>
            </a:r>
            <a:r>
              <a:rPr lang="es-ES" sz="3600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?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¿Qué contiene el programa?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Lo que no es Porno </a:t>
            </a:r>
            <a:r>
              <a:rPr lang="es-ES" sz="3600" spc="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Detox</a:t>
            </a:r>
            <a:r>
              <a:rPr lang="es-ES" sz="3600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 </a:t>
            </a:r>
            <a:r>
              <a:rPr lang="es-ES" sz="3600" spc="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Teens</a:t>
            </a:r>
            <a:endParaRPr lang="es-ES" sz="3600" spc="3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Lo que si es Porno </a:t>
            </a:r>
            <a:r>
              <a:rPr lang="es-ES" sz="3600" spc="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Detox</a:t>
            </a:r>
            <a:r>
              <a:rPr lang="es-ES" sz="3600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 </a:t>
            </a:r>
            <a:r>
              <a:rPr lang="es-ES" sz="3600" spc="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Teens</a:t>
            </a:r>
            <a:endParaRPr lang="es-ES" sz="3600" spc="3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 ¿Cuánto dura el programa?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¿Cuál es mi compromiso como facilitador?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3600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Recomendaciones y </a:t>
            </a:r>
            <a:r>
              <a:rPr lang="es-ES" sz="3600" spc="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tips</a:t>
            </a:r>
            <a:r>
              <a:rPr lang="es-ES" sz="3600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 para facilitadores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882C39D-0DB3-A230-7949-404C65F57B25}"/>
              </a:ext>
            </a:extLst>
          </p:cNvPr>
          <p:cNvSpPr txBox="1"/>
          <p:nvPr/>
        </p:nvSpPr>
        <p:spPr>
          <a:xfrm>
            <a:off x="1536275" y="1790700"/>
            <a:ext cx="7639320" cy="893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28"/>
              </a:lnSpc>
            </a:pPr>
            <a:r>
              <a:rPr lang="en-US" sz="9600" b="1" spc="6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Contenido</a:t>
            </a:r>
            <a:endParaRPr lang="en-US" sz="9600" b="1" spc="6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</p:txBody>
      </p:sp>
      <p:pic>
        <p:nvPicPr>
          <p:cNvPr id="9" name="Imagen 8" descr="Texto">
            <a:extLst>
              <a:ext uri="{FF2B5EF4-FFF2-40B4-BE49-F238E27FC236}">
                <a16:creationId xmlns:a16="http://schemas.microsoft.com/office/drawing/2014/main" id="{82C97A8A-2F80-F6A3-BB9E-C6268D47A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83" b="68583" l="9980" r="89919">
                        <a14:foregroundMark x1="48167" y1="31260" x2="48574" y2="28898"/>
                        <a14:foregroundMark x1="41955" y1="32126" x2="44501" y2="31181"/>
                        <a14:foregroundMark x1="37475" y1="32441" x2="40835" y2="32913"/>
                        <a14:foregroundMark x1="33401" y1="34724" x2="35947" y2="34961"/>
                        <a14:foregroundMark x1="30041" y1="38976" x2="31874" y2="37402"/>
                        <a14:foregroundMark x1="28106" y1="42283" x2="29328" y2="40472"/>
                        <a14:foregroundMark x1="26578" y1="46220" x2="27800" y2="44331"/>
                        <a14:foregroundMark x1="27495" y1="46378" x2="28819" y2="44488"/>
                        <a14:foregroundMark x1="25866" y1="52047" x2="27699" y2="48425"/>
                        <a14:foregroundMark x1="27902" y1="52520" x2="27902" y2="52520"/>
                        <a14:foregroundMark x1="28106" y1="51181" x2="28106" y2="51181"/>
                        <a14:foregroundMark x1="27800" y1="55276" x2="29022" y2="53071"/>
                        <a14:foregroundMark x1="28921" y1="56142" x2="29022" y2="53622"/>
                        <a14:foregroundMark x1="28921" y1="59134" x2="31059" y2="58819"/>
                        <a14:foregroundMark x1="31059" y1="58740" x2="30041" y2="57087"/>
                        <a14:foregroundMark x1="32994" y1="63150" x2="34420" y2="60157"/>
                        <a14:foregroundMark x1="34420" y1="60157" x2="34623" y2="60000"/>
                        <a14:foregroundMark x1="37475" y1="64803" x2="36151" y2="63937"/>
                        <a14:foregroundMark x1="37373" y1="63937" x2="37576" y2="62677"/>
                        <a14:foregroundMark x1="40937" y1="66378" x2="43890" y2="65591"/>
                        <a14:foregroundMark x1="45621" y1="67244" x2="48982" y2="65748"/>
                        <a14:foregroundMark x1="51527" y1="67165" x2="51629" y2="64252"/>
                        <a14:foregroundMark x1="56008" y1="67323" x2="57739" y2="65906"/>
                        <a14:foregroundMark x1="60489" y1="66063" x2="61914" y2="65906"/>
                        <a14:foregroundMark x1="61303" y1="65039" x2="60794" y2="63937"/>
                        <a14:foregroundMark x1="63646" y1="63937" x2="65580" y2="61732"/>
                        <a14:foregroundMark x1="67006" y1="60945" x2="69043" y2="59843"/>
                        <a14:foregroundMark x1="68024" y1="59449" x2="68024" y2="58898"/>
                        <a14:foregroundMark x1="69246" y1="57244" x2="72912" y2="56299"/>
                        <a14:foregroundMark x1="71690" y1="54094" x2="73829" y2="52598"/>
                        <a14:foregroundMark x1="49695" y1="32047" x2="48982" y2="30315"/>
                        <a14:foregroundMark x1="37678" y1="40472" x2="37780" y2="42205"/>
                        <a14:foregroundMark x1="40733" y1="39685" x2="40733" y2="39685"/>
                        <a14:foregroundMark x1="40733" y1="39685" x2="40733" y2="39685"/>
                        <a14:foregroundMark x1="42974" y1="40157" x2="46130" y2="42205"/>
                        <a14:foregroundMark x1="46130" y1="42205" x2="46436" y2="39055"/>
                        <a14:foregroundMark x1="46436" y1="39055" x2="46436" y2="39055"/>
                        <a14:foregroundMark x1="37882" y1="47638" x2="39613" y2="44567"/>
                        <a14:foregroundMark x1="39613" y1="44567" x2="40937" y2="47559"/>
                        <a14:foregroundMark x1="40937" y1="47559" x2="40937" y2="47638"/>
                        <a14:foregroundMark x1="43585" y1="47874" x2="43686" y2="43937"/>
                        <a14:foregroundMark x1="45723" y1="48346" x2="48065" y2="45827"/>
                        <a14:foregroundMark x1="48065" y1="45827" x2="49084" y2="47087"/>
                        <a14:foregroundMark x1="53462" y1="48189" x2="55601" y2="45433"/>
                        <a14:foregroundMark x1="55601" y1="45433" x2="56314" y2="47559"/>
                        <a14:foregroundMark x1="37576" y1="50157" x2="38493" y2="53228"/>
                        <a14:foregroundMark x1="38493" y1="53228" x2="41039" y2="53150"/>
                        <a14:foregroundMark x1="41853" y1="53386" x2="45214" y2="53071"/>
                        <a14:foregroundMark x1="49796" y1="50394" x2="52138" y2="53386"/>
                        <a14:foregroundMark x1="52138" y1="53386" x2="52851" y2="50315"/>
                        <a14:foregroundMark x1="55092" y1="50709" x2="57739" y2="53150"/>
                        <a14:foregroundMark x1="57739" y1="53150" x2="57739" y2="53150"/>
                        <a14:foregroundMark x1="55193" y1="50551" x2="58147" y2="50236"/>
                        <a14:foregroundMark x1="59165" y1="50709" x2="62016" y2="52913"/>
                        <a14:foregroundMark x1="62016" y1="52913" x2="62322" y2="52835"/>
                        <a14:foregroundMark x1="55906" y1="56220" x2="59572" y2="54646"/>
                        <a14:foregroundMark x1="59572" y1="54646" x2="63747" y2="55512"/>
                        <a14:foregroundMark x1="63747" y1="55512" x2="64766" y2="54094"/>
                        <a14:foregroundMark x1="41242" y1="66457" x2="43177" y2="65354"/>
                        <a14:foregroundMark x1="46130" y1="67008" x2="46741" y2="65512"/>
                        <a14:foregroundMark x1="48574" y1="28583" x2="47760" y2="31654"/>
                        <a14:foregroundMark x1="47760" y1="31654" x2="47454" y2="31969"/>
                        <a14:foregroundMark x1="65275" y1="64094" x2="65988" y2="61811"/>
                        <a14:foregroundMark x1="26884" y1="41811" x2="30754" y2="41024"/>
                        <a14:foregroundMark x1="52851" y1="68583" x2="52851" y2="66614"/>
                        <a14:foregroundMark x1="40530" y1="65827" x2="40530" y2="65827"/>
                        <a14:foregroundMark x1="40530" y1="65827" x2="40530" y2="65827"/>
                        <a14:foregroundMark x1="48371" y1="28976" x2="47760" y2="29449"/>
                        <a14:foregroundMark x1="54379" y1="64961" x2="58147" y2="65118"/>
                        <a14:foregroundMark x1="56517" y1="67323" x2="56517" y2="67323"/>
                        <a14:foregroundMark x1="57128" y1="67165" x2="57128" y2="67165"/>
                        <a14:foregroundMark x1="69348" y1="56929" x2="73116" y2="56457"/>
                        <a14:foregroundMark x1="72709" y1="56457" x2="70774" y2="56772"/>
                        <a14:foregroundMark x1="47149" y1="30472" x2="47149" y2="30472"/>
                        <a14:foregroundMark x1="40733" y1="65433" x2="40733" y2="65433"/>
                      </a14:backgroundRemoval>
                    </a14:imgEffect>
                  </a14:imgLayer>
                </a14:imgProps>
              </a:ext>
            </a:extLst>
          </a:blip>
          <a:srcRect l="20403" t="24445" r="19792" b="28148"/>
          <a:stretch/>
        </p:blipFill>
        <p:spPr>
          <a:xfrm>
            <a:off x="15087600" y="38100"/>
            <a:ext cx="2971800" cy="30466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A3C8D68-5739-E6AD-5A34-53D1187EC7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36" b="16415"/>
          <a:stretch/>
        </p:blipFill>
        <p:spPr>
          <a:xfrm>
            <a:off x="16916400" y="313387"/>
            <a:ext cx="1182260" cy="79151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C061121-7B5E-502B-C901-EA0D24FCA408}"/>
              </a:ext>
            </a:extLst>
          </p:cNvPr>
          <p:cNvSpPr txBox="1">
            <a:spLocks/>
          </p:cNvSpPr>
          <p:nvPr/>
        </p:nvSpPr>
        <p:spPr>
          <a:xfrm>
            <a:off x="1404000" y="3942341"/>
            <a:ext cx="109728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 algn="just">
              <a:buFont typeface="Arial" pitchFamily="34" charset="0"/>
              <a:buNone/>
            </a:pPr>
            <a:r>
              <a:rPr lang="es-ES" b="1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El 90% de niños en edades de 8 a 16</a:t>
            </a:r>
            <a:r>
              <a:rPr lang="es-ES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 años han visto pornografía en el internet, especialmente de manera accidental mientas hacen su tarea escolar. La pornografía se encuentra más cercana a nuestros niños de lo que pensamos, los ha alcanzado a través de spams, publicidad o pop-ups en internet. Por lo anterior podemos darnos cuenta que en su mayoría, los niños no buscan la pornografía, actualmente, la pornografía los “busca” a ellos.</a:t>
            </a:r>
            <a:endParaRPr lang="es-ES" i="1" spc="3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0B2741E-4DBD-ACB8-7FCC-7040C3803B02}"/>
              </a:ext>
            </a:extLst>
          </p:cNvPr>
          <p:cNvSpPr txBox="1">
            <a:spLocks/>
          </p:cNvSpPr>
          <p:nvPr/>
        </p:nvSpPr>
        <p:spPr>
          <a:xfrm>
            <a:off x="1404000" y="338639"/>
            <a:ext cx="11321400" cy="32808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600" b="1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1. Datos para reflexionar</a:t>
            </a:r>
          </a:p>
        </p:txBody>
      </p:sp>
      <p:pic>
        <p:nvPicPr>
          <p:cNvPr id="9" name="Imagen 8" descr="Texto">
            <a:extLst>
              <a:ext uri="{FF2B5EF4-FFF2-40B4-BE49-F238E27FC236}">
                <a16:creationId xmlns:a16="http://schemas.microsoft.com/office/drawing/2014/main" id="{98AD4E7B-1C7F-1B4E-D873-55B02495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83" b="68583" l="9980" r="89919">
                        <a14:foregroundMark x1="48167" y1="31260" x2="48574" y2="28898"/>
                        <a14:foregroundMark x1="41955" y1="32126" x2="44501" y2="31181"/>
                        <a14:foregroundMark x1="37475" y1="32441" x2="40835" y2="32913"/>
                        <a14:foregroundMark x1="33401" y1="34724" x2="35947" y2="34961"/>
                        <a14:foregroundMark x1="30041" y1="38976" x2="31874" y2="37402"/>
                        <a14:foregroundMark x1="28106" y1="42283" x2="29328" y2="40472"/>
                        <a14:foregroundMark x1="26578" y1="46220" x2="27800" y2="44331"/>
                        <a14:foregroundMark x1="27495" y1="46378" x2="28819" y2="44488"/>
                        <a14:foregroundMark x1="25866" y1="52047" x2="27699" y2="48425"/>
                        <a14:foregroundMark x1="27902" y1="52520" x2="27902" y2="52520"/>
                        <a14:foregroundMark x1="28106" y1="51181" x2="28106" y2="51181"/>
                        <a14:foregroundMark x1="27800" y1="55276" x2="29022" y2="53071"/>
                        <a14:foregroundMark x1="28921" y1="56142" x2="29022" y2="53622"/>
                        <a14:foregroundMark x1="28921" y1="59134" x2="31059" y2="58819"/>
                        <a14:foregroundMark x1="31059" y1="58740" x2="30041" y2="57087"/>
                        <a14:foregroundMark x1="32994" y1="63150" x2="34420" y2="60157"/>
                        <a14:foregroundMark x1="34420" y1="60157" x2="34623" y2="60000"/>
                        <a14:foregroundMark x1="37475" y1="64803" x2="36151" y2="63937"/>
                        <a14:foregroundMark x1="37373" y1="63937" x2="37576" y2="62677"/>
                        <a14:foregroundMark x1="40937" y1="66378" x2="43890" y2="65591"/>
                        <a14:foregroundMark x1="45621" y1="67244" x2="48982" y2="65748"/>
                        <a14:foregroundMark x1="51527" y1="67165" x2="51629" y2="64252"/>
                        <a14:foregroundMark x1="56008" y1="67323" x2="57739" y2="65906"/>
                        <a14:foregroundMark x1="60489" y1="66063" x2="61914" y2="65906"/>
                        <a14:foregroundMark x1="61303" y1="65039" x2="60794" y2="63937"/>
                        <a14:foregroundMark x1="63646" y1="63937" x2="65580" y2="61732"/>
                        <a14:foregroundMark x1="67006" y1="60945" x2="69043" y2="59843"/>
                        <a14:foregroundMark x1="68024" y1="59449" x2="68024" y2="58898"/>
                        <a14:foregroundMark x1="69246" y1="57244" x2="72912" y2="56299"/>
                        <a14:foregroundMark x1="71690" y1="54094" x2="73829" y2="52598"/>
                        <a14:foregroundMark x1="49695" y1="32047" x2="48982" y2="30315"/>
                        <a14:foregroundMark x1="37678" y1="40472" x2="37780" y2="42205"/>
                        <a14:foregroundMark x1="40733" y1="39685" x2="40733" y2="39685"/>
                        <a14:foregroundMark x1="40733" y1="39685" x2="40733" y2="39685"/>
                        <a14:foregroundMark x1="42974" y1="40157" x2="46130" y2="42205"/>
                        <a14:foregroundMark x1="46130" y1="42205" x2="46436" y2="39055"/>
                        <a14:foregroundMark x1="46436" y1="39055" x2="46436" y2="39055"/>
                        <a14:foregroundMark x1="37882" y1="47638" x2="39613" y2="44567"/>
                        <a14:foregroundMark x1="39613" y1="44567" x2="40937" y2="47559"/>
                        <a14:foregroundMark x1="40937" y1="47559" x2="40937" y2="47638"/>
                        <a14:foregroundMark x1="43585" y1="47874" x2="43686" y2="43937"/>
                        <a14:foregroundMark x1="45723" y1="48346" x2="48065" y2="45827"/>
                        <a14:foregroundMark x1="48065" y1="45827" x2="49084" y2="47087"/>
                        <a14:foregroundMark x1="53462" y1="48189" x2="55601" y2="45433"/>
                        <a14:foregroundMark x1="55601" y1="45433" x2="56314" y2="47559"/>
                        <a14:foregroundMark x1="37576" y1="50157" x2="38493" y2="53228"/>
                        <a14:foregroundMark x1="38493" y1="53228" x2="41039" y2="53150"/>
                        <a14:foregroundMark x1="41853" y1="53386" x2="45214" y2="53071"/>
                        <a14:foregroundMark x1="49796" y1="50394" x2="52138" y2="53386"/>
                        <a14:foregroundMark x1="52138" y1="53386" x2="52851" y2="50315"/>
                        <a14:foregroundMark x1="55092" y1="50709" x2="57739" y2="53150"/>
                        <a14:foregroundMark x1="57739" y1="53150" x2="57739" y2="53150"/>
                        <a14:foregroundMark x1="55193" y1="50551" x2="58147" y2="50236"/>
                        <a14:foregroundMark x1="59165" y1="50709" x2="62016" y2="52913"/>
                        <a14:foregroundMark x1="62016" y1="52913" x2="62322" y2="52835"/>
                        <a14:foregroundMark x1="55906" y1="56220" x2="59572" y2="54646"/>
                        <a14:foregroundMark x1="59572" y1="54646" x2="63747" y2="55512"/>
                        <a14:foregroundMark x1="63747" y1="55512" x2="64766" y2="54094"/>
                        <a14:foregroundMark x1="41242" y1="66457" x2="43177" y2="65354"/>
                        <a14:foregroundMark x1="46130" y1="67008" x2="46741" y2="65512"/>
                        <a14:foregroundMark x1="48574" y1="28583" x2="47760" y2="31654"/>
                        <a14:foregroundMark x1="47760" y1="31654" x2="47454" y2="31969"/>
                        <a14:foregroundMark x1="65275" y1="64094" x2="65988" y2="61811"/>
                        <a14:foregroundMark x1="26884" y1="41811" x2="30754" y2="41024"/>
                        <a14:foregroundMark x1="52851" y1="68583" x2="52851" y2="66614"/>
                        <a14:foregroundMark x1="40530" y1="65827" x2="40530" y2="65827"/>
                        <a14:foregroundMark x1="40530" y1="65827" x2="40530" y2="65827"/>
                        <a14:foregroundMark x1="48371" y1="28976" x2="47760" y2="29449"/>
                        <a14:foregroundMark x1="54379" y1="64961" x2="58147" y2="65118"/>
                        <a14:foregroundMark x1="56517" y1="67323" x2="56517" y2="67323"/>
                        <a14:foregroundMark x1="57128" y1="67165" x2="57128" y2="67165"/>
                        <a14:foregroundMark x1="69348" y1="56929" x2="73116" y2="56457"/>
                        <a14:foregroundMark x1="72709" y1="56457" x2="70774" y2="56772"/>
                        <a14:foregroundMark x1="47149" y1="30472" x2="47149" y2="30472"/>
                        <a14:foregroundMark x1="40733" y1="65433" x2="40733" y2="65433"/>
                      </a14:backgroundRemoval>
                    </a14:imgEffect>
                  </a14:imgLayer>
                </a14:imgProps>
              </a:ext>
            </a:extLst>
          </a:blip>
          <a:srcRect l="20403" t="24445" r="19792" b="28148"/>
          <a:stretch/>
        </p:blipFill>
        <p:spPr>
          <a:xfrm>
            <a:off x="15087600" y="38100"/>
            <a:ext cx="2971800" cy="30466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20718F2-56B5-5A34-86DE-1A3A0A808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36" b="16415"/>
          <a:stretch/>
        </p:blipFill>
        <p:spPr>
          <a:xfrm>
            <a:off x="16916400" y="313387"/>
            <a:ext cx="1182260" cy="791513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80156CF-BD4E-E09C-C117-4C74A16BB8A9}"/>
              </a:ext>
            </a:extLst>
          </p:cNvPr>
          <p:cNvCxnSpPr>
            <a:cxnSpLocks/>
          </p:cNvCxnSpPr>
          <p:nvPr/>
        </p:nvCxnSpPr>
        <p:spPr>
          <a:xfrm>
            <a:off x="762000" y="3390900"/>
            <a:ext cx="10363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Google Shape;2073;p35">
            <a:extLst>
              <a:ext uri="{FF2B5EF4-FFF2-40B4-BE49-F238E27FC236}">
                <a16:creationId xmlns:a16="http://schemas.microsoft.com/office/drawing/2014/main" id="{B10481ED-F0F9-D7DD-CB8C-E7488DA4719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8507" t="2970" r="26262" b="16083"/>
          <a:stretch/>
        </p:blipFill>
        <p:spPr>
          <a:xfrm>
            <a:off x="12898555" y="5514348"/>
            <a:ext cx="4819368" cy="4343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3B2CE1CC-B437-3AA6-843C-C10972C0920E}"/>
              </a:ext>
            </a:extLst>
          </p:cNvPr>
          <p:cNvSpPr txBox="1">
            <a:spLocks/>
          </p:cNvSpPr>
          <p:nvPr/>
        </p:nvSpPr>
        <p:spPr>
          <a:xfrm>
            <a:off x="838200" y="1257738"/>
            <a:ext cx="8609555" cy="55190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/>
            <a:r>
              <a:rPr lang="es-ES" sz="5400" b="1" spc="3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México ocupa el primer lugar a nivel mundial en producción y distribución de pornografía infantil.</a:t>
            </a:r>
            <a:endParaRPr lang="es-ES" sz="5400" b="1" i="1" spc="3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</p:txBody>
      </p:sp>
      <p:grpSp>
        <p:nvGrpSpPr>
          <p:cNvPr id="23" name="Google Shape;4676;p68">
            <a:extLst>
              <a:ext uri="{FF2B5EF4-FFF2-40B4-BE49-F238E27FC236}">
                <a16:creationId xmlns:a16="http://schemas.microsoft.com/office/drawing/2014/main" id="{54BBBBB6-D926-2315-535D-9619C7616AAA}"/>
              </a:ext>
            </a:extLst>
          </p:cNvPr>
          <p:cNvGrpSpPr/>
          <p:nvPr/>
        </p:nvGrpSpPr>
        <p:grpSpPr>
          <a:xfrm>
            <a:off x="9144000" y="1537480"/>
            <a:ext cx="8066049" cy="7059640"/>
            <a:chOff x="6644304" y="3073628"/>
            <a:chExt cx="576302" cy="511871"/>
          </a:xfrm>
        </p:grpSpPr>
        <p:grpSp>
          <p:nvGrpSpPr>
            <p:cNvPr id="24" name="Google Shape;4677;p68">
              <a:extLst>
                <a:ext uri="{FF2B5EF4-FFF2-40B4-BE49-F238E27FC236}">
                  <a16:creationId xmlns:a16="http://schemas.microsoft.com/office/drawing/2014/main" id="{B307EC72-4F02-9E64-C862-0AA679BF0EA3}"/>
                </a:ext>
              </a:extLst>
            </p:cNvPr>
            <p:cNvGrpSpPr/>
            <p:nvPr/>
          </p:nvGrpSpPr>
          <p:grpSpPr>
            <a:xfrm>
              <a:off x="6712169" y="3073651"/>
              <a:ext cx="481611" cy="506712"/>
              <a:chOff x="1833536" y="-546641"/>
              <a:chExt cx="914567" cy="962418"/>
            </a:xfrm>
          </p:grpSpPr>
          <p:grpSp>
            <p:nvGrpSpPr>
              <p:cNvPr id="26" name="Google Shape;4678;p68">
                <a:extLst>
                  <a:ext uri="{FF2B5EF4-FFF2-40B4-BE49-F238E27FC236}">
                    <a16:creationId xmlns:a16="http://schemas.microsoft.com/office/drawing/2014/main" id="{7E4C0E9E-46A1-23F6-8363-6C465939945E}"/>
                  </a:ext>
                </a:extLst>
              </p:cNvPr>
              <p:cNvGrpSpPr/>
              <p:nvPr/>
            </p:nvGrpSpPr>
            <p:grpSpPr>
              <a:xfrm>
                <a:off x="1833536" y="-524249"/>
                <a:ext cx="914567" cy="940026"/>
                <a:chOff x="1833536" y="-524249"/>
                <a:chExt cx="914567" cy="940026"/>
              </a:xfrm>
            </p:grpSpPr>
            <p:sp>
              <p:nvSpPr>
                <p:cNvPr id="31" name="Google Shape;4679;p68">
                  <a:extLst>
                    <a:ext uri="{FF2B5EF4-FFF2-40B4-BE49-F238E27FC236}">
                      <a16:creationId xmlns:a16="http://schemas.microsoft.com/office/drawing/2014/main" id="{DFC36DE6-253F-0238-F1D8-FD7DD59315DA}"/>
                    </a:ext>
                  </a:extLst>
                </p:cNvPr>
                <p:cNvSpPr/>
                <p:nvPr/>
              </p:nvSpPr>
              <p:spPr>
                <a:xfrm>
                  <a:off x="1833536" y="-524249"/>
                  <a:ext cx="453307" cy="59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9" h="54723" extrusionOk="0">
                      <a:moveTo>
                        <a:pt x="20938" y="3904"/>
                      </a:moveTo>
                      <a:lnTo>
                        <a:pt x="22677" y="6583"/>
                      </a:lnTo>
                      <a:lnTo>
                        <a:pt x="22091" y="7097"/>
                      </a:lnTo>
                      <a:lnTo>
                        <a:pt x="18951" y="4400"/>
                      </a:lnTo>
                      <a:lnTo>
                        <a:pt x="20938" y="3904"/>
                      </a:lnTo>
                      <a:close/>
                      <a:moveTo>
                        <a:pt x="25072" y="0"/>
                      </a:moveTo>
                      <a:lnTo>
                        <a:pt x="25072" y="0"/>
                      </a:lnTo>
                      <a:cubicBezTo>
                        <a:pt x="24433" y="195"/>
                        <a:pt x="23812" y="408"/>
                        <a:pt x="23191" y="621"/>
                      </a:cubicBezTo>
                      <a:lnTo>
                        <a:pt x="23493" y="1047"/>
                      </a:lnTo>
                      <a:lnTo>
                        <a:pt x="21861" y="1136"/>
                      </a:lnTo>
                      <a:cubicBezTo>
                        <a:pt x="20920" y="1491"/>
                        <a:pt x="19980" y="1899"/>
                        <a:pt x="19075" y="2307"/>
                      </a:cubicBezTo>
                      <a:lnTo>
                        <a:pt x="17709" y="4489"/>
                      </a:lnTo>
                      <a:lnTo>
                        <a:pt x="19341" y="6778"/>
                      </a:lnTo>
                      <a:lnTo>
                        <a:pt x="19341" y="6778"/>
                      </a:lnTo>
                      <a:lnTo>
                        <a:pt x="16697" y="6086"/>
                      </a:lnTo>
                      <a:lnTo>
                        <a:pt x="17017" y="4542"/>
                      </a:lnTo>
                      <a:lnTo>
                        <a:pt x="15473" y="4205"/>
                      </a:lnTo>
                      <a:cubicBezTo>
                        <a:pt x="14124" y="4968"/>
                        <a:pt x="12811" y="5820"/>
                        <a:pt x="11552" y="6725"/>
                      </a:cubicBezTo>
                      <a:lnTo>
                        <a:pt x="12581" y="6920"/>
                      </a:lnTo>
                      <a:lnTo>
                        <a:pt x="11836" y="8091"/>
                      </a:lnTo>
                      <a:cubicBezTo>
                        <a:pt x="11392" y="7967"/>
                        <a:pt x="10842" y="7772"/>
                        <a:pt x="10363" y="7612"/>
                      </a:cubicBezTo>
                      <a:cubicBezTo>
                        <a:pt x="6300" y="10753"/>
                        <a:pt x="2804" y="14567"/>
                        <a:pt x="1" y="18897"/>
                      </a:cubicBezTo>
                      <a:cubicBezTo>
                        <a:pt x="356" y="19536"/>
                        <a:pt x="498" y="20299"/>
                        <a:pt x="373" y="21026"/>
                      </a:cubicBezTo>
                      <a:cubicBezTo>
                        <a:pt x="285" y="21895"/>
                        <a:pt x="870" y="22800"/>
                        <a:pt x="977" y="23723"/>
                      </a:cubicBezTo>
                      <a:cubicBezTo>
                        <a:pt x="1101" y="24681"/>
                        <a:pt x="835" y="25710"/>
                        <a:pt x="1048" y="26633"/>
                      </a:cubicBezTo>
                      <a:cubicBezTo>
                        <a:pt x="1580" y="28922"/>
                        <a:pt x="1651" y="28904"/>
                        <a:pt x="1314" y="30696"/>
                      </a:cubicBezTo>
                      <a:cubicBezTo>
                        <a:pt x="1260" y="30998"/>
                        <a:pt x="1243" y="31335"/>
                        <a:pt x="1189" y="31654"/>
                      </a:cubicBezTo>
                      <a:cubicBezTo>
                        <a:pt x="906" y="33943"/>
                        <a:pt x="852" y="36090"/>
                        <a:pt x="2378" y="38184"/>
                      </a:cubicBezTo>
                      <a:cubicBezTo>
                        <a:pt x="3194" y="39302"/>
                        <a:pt x="4490" y="39461"/>
                        <a:pt x="5217" y="40473"/>
                      </a:cubicBezTo>
                      <a:cubicBezTo>
                        <a:pt x="5377" y="41147"/>
                        <a:pt x="5679" y="41821"/>
                        <a:pt x="5679" y="42496"/>
                      </a:cubicBezTo>
                      <a:cubicBezTo>
                        <a:pt x="5679" y="43170"/>
                        <a:pt x="7311" y="43347"/>
                        <a:pt x="6406" y="44146"/>
                      </a:cubicBezTo>
                      <a:lnTo>
                        <a:pt x="8429" y="45122"/>
                      </a:lnTo>
                      <a:lnTo>
                        <a:pt x="8429" y="45122"/>
                      </a:lnTo>
                      <a:lnTo>
                        <a:pt x="8269" y="43170"/>
                      </a:lnTo>
                      <a:lnTo>
                        <a:pt x="8269" y="43170"/>
                      </a:lnTo>
                      <a:cubicBezTo>
                        <a:pt x="8872" y="43613"/>
                        <a:pt x="9298" y="43826"/>
                        <a:pt x="9600" y="44146"/>
                      </a:cubicBezTo>
                      <a:cubicBezTo>
                        <a:pt x="10345" y="44909"/>
                        <a:pt x="10948" y="45849"/>
                        <a:pt x="11765" y="46523"/>
                      </a:cubicBezTo>
                      <a:cubicBezTo>
                        <a:pt x="12652" y="47251"/>
                        <a:pt x="13734" y="47730"/>
                        <a:pt x="13255" y="49167"/>
                      </a:cubicBezTo>
                      <a:cubicBezTo>
                        <a:pt x="15142" y="50239"/>
                        <a:pt x="17068" y="51273"/>
                        <a:pt x="19240" y="51273"/>
                      </a:cubicBezTo>
                      <a:cubicBezTo>
                        <a:pt x="19621" y="51273"/>
                        <a:pt x="20009" y="51241"/>
                        <a:pt x="20406" y="51172"/>
                      </a:cubicBezTo>
                      <a:cubicBezTo>
                        <a:pt x="21066" y="51051"/>
                        <a:pt x="21687" y="50867"/>
                        <a:pt x="22299" y="50867"/>
                      </a:cubicBezTo>
                      <a:cubicBezTo>
                        <a:pt x="22856" y="50867"/>
                        <a:pt x="23406" y="51019"/>
                        <a:pt x="23972" y="51509"/>
                      </a:cubicBezTo>
                      <a:cubicBezTo>
                        <a:pt x="24575" y="52042"/>
                        <a:pt x="25551" y="52219"/>
                        <a:pt x="26403" y="52414"/>
                      </a:cubicBezTo>
                      <a:cubicBezTo>
                        <a:pt x="26412" y="52417"/>
                        <a:pt x="26421" y="52418"/>
                        <a:pt x="26431" y="52418"/>
                      </a:cubicBezTo>
                      <a:cubicBezTo>
                        <a:pt x="26612" y="52418"/>
                        <a:pt x="26911" y="51958"/>
                        <a:pt x="27130" y="51722"/>
                      </a:cubicBezTo>
                      <a:cubicBezTo>
                        <a:pt x="29563" y="53875"/>
                        <a:pt x="30553" y="54722"/>
                        <a:pt x="31970" y="54722"/>
                      </a:cubicBezTo>
                      <a:cubicBezTo>
                        <a:pt x="32888" y="54722"/>
                        <a:pt x="33985" y="54367"/>
                        <a:pt x="35771" y="53780"/>
                      </a:cubicBezTo>
                      <a:cubicBezTo>
                        <a:pt x="35754" y="53674"/>
                        <a:pt x="35736" y="53568"/>
                        <a:pt x="35700" y="53461"/>
                      </a:cubicBezTo>
                      <a:cubicBezTo>
                        <a:pt x="35026" y="53479"/>
                        <a:pt x="34387" y="53550"/>
                        <a:pt x="33731" y="53568"/>
                      </a:cubicBezTo>
                      <a:cubicBezTo>
                        <a:pt x="33590" y="53572"/>
                        <a:pt x="33456" y="53574"/>
                        <a:pt x="33329" y="53574"/>
                      </a:cubicBezTo>
                      <a:cubicBezTo>
                        <a:pt x="31461" y="53574"/>
                        <a:pt x="31079" y="53047"/>
                        <a:pt x="30697" y="50871"/>
                      </a:cubicBezTo>
                      <a:cubicBezTo>
                        <a:pt x="30590" y="50179"/>
                        <a:pt x="30005" y="49575"/>
                        <a:pt x="29650" y="48972"/>
                      </a:cubicBezTo>
                      <a:lnTo>
                        <a:pt x="26030" y="49628"/>
                      </a:lnTo>
                      <a:lnTo>
                        <a:pt x="26030" y="49628"/>
                      </a:lnTo>
                      <a:lnTo>
                        <a:pt x="26385" y="45406"/>
                      </a:lnTo>
                      <a:lnTo>
                        <a:pt x="24167" y="45956"/>
                      </a:lnTo>
                      <a:cubicBezTo>
                        <a:pt x="23812" y="46931"/>
                        <a:pt x="24007" y="48085"/>
                        <a:pt x="22553" y="48564"/>
                      </a:cubicBezTo>
                      <a:cubicBezTo>
                        <a:pt x="22259" y="48659"/>
                        <a:pt x="21992" y="48700"/>
                        <a:pt x="21745" y="48700"/>
                      </a:cubicBezTo>
                      <a:cubicBezTo>
                        <a:pt x="20706" y="48700"/>
                        <a:pt x="20016" y="47976"/>
                        <a:pt x="19199" y="47517"/>
                      </a:cubicBezTo>
                      <a:lnTo>
                        <a:pt x="17851" y="42123"/>
                      </a:lnTo>
                      <a:cubicBezTo>
                        <a:pt x="19459" y="40109"/>
                        <a:pt x="19754" y="39740"/>
                        <a:pt x="21393" y="39740"/>
                      </a:cubicBezTo>
                      <a:cubicBezTo>
                        <a:pt x="21761" y="39740"/>
                        <a:pt x="22197" y="39758"/>
                        <a:pt x="22730" y="39781"/>
                      </a:cubicBezTo>
                      <a:lnTo>
                        <a:pt x="22890" y="38237"/>
                      </a:lnTo>
                      <a:lnTo>
                        <a:pt x="27042" y="38113"/>
                      </a:lnTo>
                      <a:lnTo>
                        <a:pt x="30324" y="41786"/>
                      </a:lnTo>
                      <a:cubicBezTo>
                        <a:pt x="30679" y="39550"/>
                        <a:pt x="29064" y="38290"/>
                        <a:pt x="28532" y="36374"/>
                      </a:cubicBezTo>
                      <a:cubicBezTo>
                        <a:pt x="29366" y="35363"/>
                        <a:pt x="30324" y="34280"/>
                        <a:pt x="31229" y="33163"/>
                      </a:cubicBezTo>
                      <a:cubicBezTo>
                        <a:pt x="32045" y="32133"/>
                        <a:pt x="31974" y="31885"/>
                        <a:pt x="30644" y="30359"/>
                      </a:cubicBezTo>
                      <a:cubicBezTo>
                        <a:pt x="31105" y="29916"/>
                        <a:pt x="31886" y="29490"/>
                        <a:pt x="31957" y="28993"/>
                      </a:cubicBezTo>
                      <a:cubicBezTo>
                        <a:pt x="32152" y="27378"/>
                        <a:pt x="33411" y="26757"/>
                        <a:pt x="34441" y="25906"/>
                      </a:cubicBezTo>
                      <a:lnTo>
                        <a:pt x="34245" y="24273"/>
                      </a:lnTo>
                      <a:lnTo>
                        <a:pt x="36588" y="22996"/>
                      </a:lnTo>
                      <a:lnTo>
                        <a:pt x="37120" y="24096"/>
                      </a:lnTo>
                      <a:lnTo>
                        <a:pt x="40438" y="20849"/>
                      </a:lnTo>
                      <a:lnTo>
                        <a:pt x="40048" y="20387"/>
                      </a:lnTo>
                      <a:lnTo>
                        <a:pt x="38184" y="21700"/>
                      </a:lnTo>
                      <a:lnTo>
                        <a:pt x="36410" y="20547"/>
                      </a:lnTo>
                      <a:cubicBezTo>
                        <a:pt x="37315" y="19429"/>
                        <a:pt x="38309" y="18631"/>
                        <a:pt x="38752" y="17584"/>
                      </a:cubicBezTo>
                      <a:cubicBezTo>
                        <a:pt x="39285" y="16377"/>
                        <a:pt x="40686" y="16271"/>
                        <a:pt x="41378" y="15295"/>
                      </a:cubicBezTo>
                      <a:cubicBezTo>
                        <a:pt x="40314" y="14177"/>
                        <a:pt x="39285" y="13663"/>
                        <a:pt x="37989" y="13521"/>
                      </a:cubicBezTo>
                      <a:cubicBezTo>
                        <a:pt x="37031" y="13467"/>
                        <a:pt x="36162" y="12971"/>
                        <a:pt x="35647" y="12154"/>
                      </a:cubicBezTo>
                      <a:cubicBezTo>
                        <a:pt x="35257" y="11622"/>
                        <a:pt x="34813" y="11161"/>
                        <a:pt x="34281" y="10770"/>
                      </a:cubicBezTo>
                      <a:cubicBezTo>
                        <a:pt x="34068" y="10593"/>
                        <a:pt x="33678" y="10628"/>
                        <a:pt x="33323" y="10557"/>
                      </a:cubicBezTo>
                      <a:lnTo>
                        <a:pt x="32773" y="12509"/>
                      </a:lnTo>
                      <a:cubicBezTo>
                        <a:pt x="31022" y="12013"/>
                        <a:pt x="29978" y="9739"/>
                        <a:pt x="28235" y="9739"/>
                      </a:cubicBezTo>
                      <a:cubicBezTo>
                        <a:pt x="27735" y="9739"/>
                        <a:pt x="27176" y="9927"/>
                        <a:pt x="26527" y="10398"/>
                      </a:cubicBezTo>
                      <a:cubicBezTo>
                        <a:pt x="26793" y="11711"/>
                        <a:pt x="25942" y="13290"/>
                        <a:pt x="27343" y="14479"/>
                      </a:cubicBezTo>
                      <a:cubicBezTo>
                        <a:pt x="27538" y="14638"/>
                        <a:pt x="27609" y="15295"/>
                        <a:pt x="27485" y="15419"/>
                      </a:cubicBezTo>
                      <a:cubicBezTo>
                        <a:pt x="26154" y="16590"/>
                        <a:pt x="27095" y="18169"/>
                        <a:pt x="26935" y="19447"/>
                      </a:cubicBezTo>
                      <a:cubicBezTo>
                        <a:pt x="26757" y="19471"/>
                        <a:pt x="26594" y="19483"/>
                        <a:pt x="26444" y="19483"/>
                      </a:cubicBezTo>
                      <a:cubicBezTo>
                        <a:pt x="24534" y="19483"/>
                        <a:pt x="24803" y="17604"/>
                        <a:pt x="24309" y="16732"/>
                      </a:cubicBezTo>
                      <a:cubicBezTo>
                        <a:pt x="23538" y="16756"/>
                        <a:pt x="22881" y="16829"/>
                        <a:pt x="22272" y="16829"/>
                      </a:cubicBezTo>
                      <a:cubicBezTo>
                        <a:pt x="21985" y="16829"/>
                        <a:pt x="21708" y="16813"/>
                        <a:pt x="21435" y="16768"/>
                      </a:cubicBezTo>
                      <a:cubicBezTo>
                        <a:pt x="20583" y="16626"/>
                        <a:pt x="19767" y="16235"/>
                        <a:pt x="18968" y="15880"/>
                      </a:cubicBezTo>
                      <a:cubicBezTo>
                        <a:pt x="18099" y="15508"/>
                        <a:pt x="17904" y="14745"/>
                        <a:pt x="18117" y="13929"/>
                      </a:cubicBezTo>
                      <a:cubicBezTo>
                        <a:pt x="18489" y="12562"/>
                        <a:pt x="19820" y="11799"/>
                        <a:pt x="20317" y="10433"/>
                      </a:cubicBezTo>
                      <a:cubicBezTo>
                        <a:pt x="20420" y="10159"/>
                        <a:pt x="20643" y="10069"/>
                        <a:pt x="20926" y="10069"/>
                      </a:cubicBezTo>
                      <a:cubicBezTo>
                        <a:pt x="21466" y="10069"/>
                        <a:pt x="22224" y="10398"/>
                        <a:pt x="22783" y="10398"/>
                      </a:cubicBezTo>
                      <a:cubicBezTo>
                        <a:pt x="23422" y="10398"/>
                        <a:pt x="24078" y="10114"/>
                        <a:pt x="25445" y="9777"/>
                      </a:cubicBezTo>
                      <a:lnTo>
                        <a:pt x="22925" y="8836"/>
                      </a:lnTo>
                      <a:cubicBezTo>
                        <a:pt x="23351" y="8002"/>
                        <a:pt x="23759" y="7435"/>
                        <a:pt x="23972" y="6796"/>
                      </a:cubicBezTo>
                      <a:cubicBezTo>
                        <a:pt x="24489" y="5333"/>
                        <a:pt x="24808" y="4715"/>
                        <a:pt x="25467" y="4715"/>
                      </a:cubicBezTo>
                      <a:cubicBezTo>
                        <a:pt x="25870" y="4715"/>
                        <a:pt x="26401" y="4947"/>
                        <a:pt x="27184" y="5359"/>
                      </a:cubicBezTo>
                      <a:cubicBezTo>
                        <a:pt x="27485" y="5518"/>
                        <a:pt x="27787" y="5713"/>
                        <a:pt x="28177" y="5944"/>
                      </a:cubicBezTo>
                      <a:lnTo>
                        <a:pt x="26012" y="8694"/>
                      </a:lnTo>
                      <a:cubicBezTo>
                        <a:pt x="26754" y="8600"/>
                        <a:pt x="27262" y="8535"/>
                        <a:pt x="27696" y="8535"/>
                      </a:cubicBezTo>
                      <a:cubicBezTo>
                        <a:pt x="28642" y="8535"/>
                        <a:pt x="29231" y="8844"/>
                        <a:pt x="31105" y="9830"/>
                      </a:cubicBezTo>
                      <a:lnTo>
                        <a:pt x="32844" y="8304"/>
                      </a:lnTo>
                      <a:lnTo>
                        <a:pt x="31886" y="7346"/>
                      </a:lnTo>
                      <a:lnTo>
                        <a:pt x="32861" y="5341"/>
                      </a:lnTo>
                      <a:lnTo>
                        <a:pt x="25232" y="2005"/>
                      </a:lnTo>
                      <a:lnTo>
                        <a:pt x="21577" y="2733"/>
                      </a:lnTo>
                      <a:lnTo>
                        <a:pt x="21452" y="2218"/>
                      </a:lnTo>
                      <a:lnTo>
                        <a:pt x="24540" y="1437"/>
                      </a:lnTo>
                      <a:lnTo>
                        <a:pt x="25072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2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2" name="Google Shape;4680;p68">
                  <a:extLst>
                    <a:ext uri="{FF2B5EF4-FFF2-40B4-BE49-F238E27FC236}">
                      <a16:creationId xmlns:a16="http://schemas.microsoft.com/office/drawing/2014/main" id="{5434BB72-36DE-0761-06C8-E77BFB159E13}"/>
                    </a:ext>
                  </a:extLst>
                </p:cNvPr>
                <p:cNvSpPr/>
                <p:nvPr/>
              </p:nvSpPr>
              <p:spPr>
                <a:xfrm>
                  <a:off x="2215098" y="11844"/>
                  <a:ext cx="361756" cy="40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2" h="36872" extrusionOk="0">
                      <a:moveTo>
                        <a:pt x="11233" y="0"/>
                      </a:moveTo>
                      <a:cubicBezTo>
                        <a:pt x="10639" y="505"/>
                        <a:pt x="10418" y="1084"/>
                        <a:pt x="9687" y="1084"/>
                      </a:cubicBezTo>
                      <a:cubicBezTo>
                        <a:pt x="9544" y="1084"/>
                        <a:pt x="9381" y="1061"/>
                        <a:pt x="9192" y="1012"/>
                      </a:cubicBezTo>
                      <a:cubicBezTo>
                        <a:pt x="8542" y="845"/>
                        <a:pt x="7805" y="576"/>
                        <a:pt x="7089" y="576"/>
                      </a:cubicBezTo>
                      <a:cubicBezTo>
                        <a:pt x="6437" y="576"/>
                        <a:pt x="5804" y="799"/>
                        <a:pt x="5271" y="1526"/>
                      </a:cubicBezTo>
                      <a:lnTo>
                        <a:pt x="4632" y="231"/>
                      </a:lnTo>
                      <a:cubicBezTo>
                        <a:pt x="3940" y="1030"/>
                        <a:pt x="3780" y="2165"/>
                        <a:pt x="2591" y="2325"/>
                      </a:cubicBezTo>
                      <a:cubicBezTo>
                        <a:pt x="1208" y="2502"/>
                        <a:pt x="2538" y="4649"/>
                        <a:pt x="959" y="4844"/>
                      </a:cubicBezTo>
                      <a:lnTo>
                        <a:pt x="2006" y="8961"/>
                      </a:lnTo>
                      <a:lnTo>
                        <a:pt x="1" y="12190"/>
                      </a:lnTo>
                      <a:cubicBezTo>
                        <a:pt x="1190" y="12935"/>
                        <a:pt x="143" y="14302"/>
                        <a:pt x="640" y="15153"/>
                      </a:cubicBezTo>
                      <a:cubicBezTo>
                        <a:pt x="1882" y="15987"/>
                        <a:pt x="3071" y="16697"/>
                        <a:pt x="4135" y="17531"/>
                      </a:cubicBezTo>
                      <a:cubicBezTo>
                        <a:pt x="5058" y="18276"/>
                        <a:pt x="5732" y="19359"/>
                        <a:pt x="6726" y="19980"/>
                      </a:cubicBezTo>
                      <a:cubicBezTo>
                        <a:pt x="7808" y="20654"/>
                        <a:pt x="9121" y="20973"/>
                        <a:pt x="10044" y="21364"/>
                      </a:cubicBezTo>
                      <a:cubicBezTo>
                        <a:pt x="11250" y="25161"/>
                        <a:pt x="11587" y="28638"/>
                        <a:pt x="10878" y="32152"/>
                      </a:cubicBezTo>
                      <a:cubicBezTo>
                        <a:pt x="11091" y="32506"/>
                        <a:pt x="11623" y="32968"/>
                        <a:pt x="11605" y="33394"/>
                      </a:cubicBezTo>
                      <a:cubicBezTo>
                        <a:pt x="11552" y="34405"/>
                        <a:pt x="11605" y="35416"/>
                        <a:pt x="11783" y="36428"/>
                      </a:cubicBezTo>
                      <a:cubicBezTo>
                        <a:pt x="11800" y="36587"/>
                        <a:pt x="11836" y="36729"/>
                        <a:pt x="11871" y="36871"/>
                      </a:cubicBezTo>
                      <a:cubicBezTo>
                        <a:pt x="12634" y="36712"/>
                        <a:pt x="13379" y="36552"/>
                        <a:pt x="14125" y="36357"/>
                      </a:cubicBezTo>
                      <a:lnTo>
                        <a:pt x="14568" y="36233"/>
                      </a:lnTo>
                      <a:cubicBezTo>
                        <a:pt x="15172" y="34139"/>
                        <a:pt x="15828" y="32045"/>
                        <a:pt x="17798" y="30785"/>
                      </a:cubicBezTo>
                      <a:cubicBezTo>
                        <a:pt x="18543" y="30324"/>
                        <a:pt x="18951" y="29845"/>
                        <a:pt x="19235" y="29117"/>
                      </a:cubicBezTo>
                      <a:cubicBezTo>
                        <a:pt x="19377" y="28763"/>
                        <a:pt x="19465" y="28230"/>
                        <a:pt x="19732" y="28124"/>
                      </a:cubicBezTo>
                      <a:cubicBezTo>
                        <a:pt x="22233" y="27059"/>
                        <a:pt x="23334" y="24930"/>
                        <a:pt x="24008" y="22535"/>
                      </a:cubicBezTo>
                      <a:cubicBezTo>
                        <a:pt x="24345" y="21346"/>
                        <a:pt x="25232" y="20423"/>
                        <a:pt x="26403" y="20051"/>
                      </a:cubicBezTo>
                      <a:cubicBezTo>
                        <a:pt x="28550" y="19447"/>
                        <a:pt x="29065" y="17904"/>
                        <a:pt x="29615" y="16147"/>
                      </a:cubicBezTo>
                      <a:cubicBezTo>
                        <a:pt x="30449" y="13503"/>
                        <a:pt x="30999" y="10735"/>
                        <a:pt x="32844" y="8517"/>
                      </a:cubicBezTo>
                      <a:cubicBezTo>
                        <a:pt x="32933" y="8429"/>
                        <a:pt x="32986" y="8340"/>
                        <a:pt x="33021" y="8216"/>
                      </a:cubicBezTo>
                      <a:cubicBezTo>
                        <a:pt x="33021" y="7683"/>
                        <a:pt x="33021" y="7133"/>
                        <a:pt x="33021" y="6424"/>
                      </a:cubicBezTo>
                      <a:cubicBezTo>
                        <a:pt x="32898" y="6449"/>
                        <a:pt x="32778" y="6461"/>
                        <a:pt x="32662" y="6461"/>
                      </a:cubicBezTo>
                      <a:cubicBezTo>
                        <a:pt x="31610" y="6461"/>
                        <a:pt x="30838" y="5512"/>
                        <a:pt x="29835" y="5512"/>
                      </a:cubicBezTo>
                      <a:cubicBezTo>
                        <a:pt x="29647" y="5512"/>
                        <a:pt x="29450" y="5546"/>
                        <a:pt x="29242" y="5625"/>
                      </a:cubicBezTo>
                      <a:cubicBezTo>
                        <a:pt x="28763" y="5810"/>
                        <a:pt x="28295" y="5881"/>
                        <a:pt x="27833" y="5881"/>
                      </a:cubicBezTo>
                      <a:cubicBezTo>
                        <a:pt x="27010" y="5881"/>
                        <a:pt x="26203" y="5659"/>
                        <a:pt x="25374" y="5465"/>
                      </a:cubicBezTo>
                      <a:cubicBezTo>
                        <a:pt x="25322" y="5454"/>
                        <a:pt x="25270" y="5449"/>
                        <a:pt x="25215" y="5449"/>
                      </a:cubicBezTo>
                      <a:cubicBezTo>
                        <a:pt x="24767" y="5449"/>
                        <a:pt x="24231" y="5812"/>
                        <a:pt x="23582" y="6033"/>
                      </a:cubicBezTo>
                      <a:lnTo>
                        <a:pt x="20637" y="2112"/>
                      </a:lnTo>
                      <a:lnTo>
                        <a:pt x="16467" y="2201"/>
                      </a:lnTo>
                      <a:lnTo>
                        <a:pt x="11233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2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4681;p68">
                  <a:extLst>
                    <a:ext uri="{FF2B5EF4-FFF2-40B4-BE49-F238E27FC236}">
                      <a16:creationId xmlns:a16="http://schemas.microsoft.com/office/drawing/2014/main" id="{B7987DD0-9BAF-54AD-10D3-182BE833D11A}"/>
                    </a:ext>
                  </a:extLst>
                </p:cNvPr>
                <p:cNvSpPr/>
                <p:nvPr/>
              </p:nvSpPr>
              <p:spPr>
                <a:xfrm>
                  <a:off x="2637874" y="-333183"/>
                  <a:ext cx="110229" cy="28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2" h="26421" extrusionOk="0">
                      <a:moveTo>
                        <a:pt x="2520" y="1"/>
                      </a:moveTo>
                      <a:lnTo>
                        <a:pt x="2254" y="19"/>
                      </a:lnTo>
                      <a:cubicBezTo>
                        <a:pt x="2077" y="515"/>
                        <a:pt x="2041" y="1474"/>
                        <a:pt x="1545" y="1864"/>
                      </a:cubicBezTo>
                      <a:cubicBezTo>
                        <a:pt x="107" y="3035"/>
                        <a:pt x="214" y="4401"/>
                        <a:pt x="586" y="5927"/>
                      </a:cubicBezTo>
                      <a:cubicBezTo>
                        <a:pt x="746" y="6566"/>
                        <a:pt x="1012" y="7311"/>
                        <a:pt x="835" y="7897"/>
                      </a:cubicBezTo>
                      <a:cubicBezTo>
                        <a:pt x="1" y="10523"/>
                        <a:pt x="799" y="13202"/>
                        <a:pt x="72" y="15917"/>
                      </a:cubicBezTo>
                      <a:lnTo>
                        <a:pt x="1686" y="15846"/>
                      </a:lnTo>
                      <a:cubicBezTo>
                        <a:pt x="1811" y="17177"/>
                        <a:pt x="2698" y="18241"/>
                        <a:pt x="1970" y="19590"/>
                      </a:cubicBezTo>
                      <a:cubicBezTo>
                        <a:pt x="1740" y="20051"/>
                        <a:pt x="2024" y="21293"/>
                        <a:pt x="2414" y="21506"/>
                      </a:cubicBezTo>
                      <a:cubicBezTo>
                        <a:pt x="4596" y="22642"/>
                        <a:pt x="4632" y="25587"/>
                        <a:pt x="6885" y="26421"/>
                      </a:cubicBezTo>
                      <a:lnTo>
                        <a:pt x="10061" y="24079"/>
                      </a:lnTo>
                      <a:cubicBezTo>
                        <a:pt x="9973" y="15491"/>
                        <a:pt x="7364" y="7098"/>
                        <a:pt x="2520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2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4682;p68">
                  <a:extLst>
                    <a:ext uri="{FF2B5EF4-FFF2-40B4-BE49-F238E27FC236}">
                      <a16:creationId xmlns:a16="http://schemas.microsoft.com/office/drawing/2014/main" id="{D406E716-1FCD-524E-3310-7CF10AA737AD}"/>
                    </a:ext>
                  </a:extLst>
                </p:cNvPr>
                <p:cNvSpPr/>
                <p:nvPr/>
              </p:nvSpPr>
              <p:spPr>
                <a:xfrm>
                  <a:off x="2134042" y="-54389"/>
                  <a:ext cx="90203" cy="22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4" h="2026" extrusionOk="0">
                      <a:moveTo>
                        <a:pt x="3405" y="1"/>
                      </a:moveTo>
                      <a:cubicBezTo>
                        <a:pt x="2255" y="1"/>
                        <a:pt x="1201" y="655"/>
                        <a:pt x="1" y="919"/>
                      </a:cubicBezTo>
                      <a:cubicBezTo>
                        <a:pt x="371" y="1711"/>
                        <a:pt x="675" y="1974"/>
                        <a:pt x="943" y="1974"/>
                      </a:cubicBezTo>
                      <a:cubicBezTo>
                        <a:pt x="1419" y="1974"/>
                        <a:pt x="1781" y="1142"/>
                        <a:pt x="2201" y="972"/>
                      </a:cubicBezTo>
                      <a:cubicBezTo>
                        <a:pt x="2266" y="967"/>
                        <a:pt x="2330" y="964"/>
                        <a:pt x="2394" y="964"/>
                      </a:cubicBezTo>
                      <a:cubicBezTo>
                        <a:pt x="3717" y="964"/>
                        <a:pt x="4976" y="2025"/>
                        <a:pt x="6356" y="2025"/>
                      </a:cubicBezTo>
                      <a:cubicBezTo>
                        <a:pt x="6954" y="2025"/>
                        <a:pt x="7575" y="1826"/>
                        <a:pt x="8234" y="1256"/>
                      </a:cubicBezTo>
                      <a:cubicBezTo>
                        <a:pt x="7932" y="936"/>
                        <a:pt x="7684" y="440"/>
                        <a:pt x="7400" y="422"/>
                      </a:cubicBezTo>
                      <a:cubicBezTo>
                        <a:pt x="7374" y="421"/>
                        <a:pt x="7348" y="420"/>
                        <a:pt x="7322" y="420"/>
                      </a:cubicBezTo>
                      <a:cubicBezTo>
                        <a:pt x="6763" y="420"/>
                        <a:pt x="6090" y="679"/>
                        <a:pt x="5591" y="679"/>
                      </a:cubicBezTo>
                      <a:cubicBezTo>
                        <a:pt x="5418" y="679"/>
                        <a:pt x="5266" y="648"/>
                        <a:pt x="5147" y="564"/>
                      </a:cubicBezTo>
                      <a:cubicBezTo>
                        <a:pt x="4527" y="150"/>
                        <a:pt x="3955" y="1"/>
                        <a:pt x="3405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2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4683;p68">
                  <a:extLst>
                    <a:ext uri="{FF2B5EF4-FFF2-40B4-BE49-F238E27FC236}">
                      <a16:creationId xmlns:a16="http://schemas.microsoft.com/office/drawing/2014/main" id="{307999BC-55C3-2764-CF39-02E3E8DEADF7}"/>
                    </a:ext>
                  </a:extLst>
                </p:cNvPr>
                <p:cNvSpPr/>
                <p:nvPr/>
              </p:nvSpPr>
              <p:spPr>
                <a:xfrm>
                  <a:off x="2238816" y="-47827"/>
                  <a:ext cx="72325" cy="2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2" h="2467" extrusionOk="0">
                      <a:moveTo>
                        <a:pt x="6601" y="0"/>
                      </a:moveTo>
                      <a:cubicBezTo>
                        <a:pt x="4188" y="231"/>
                        <a:pt x="2254" y="391"/>
                        <a:pt x="338" y="604"/>
                      </a:cubicBezTo>
                      <a:cubicBezTo>
                        <a:pt x="231" y="621"/>
                        <a:pt x="160" y="976"/>
                        <a:pt x="1" y="1384"/>
                      </a:cubicBezTo>
                      <a:lnTo>
                        <a:pt x="1438" y="2467"/>
                      </a:lnTo>
                      <a:cubicBezTo>
                        <a:pt x="2573" y="621"/>
                        <a:pt x="4862" y="1491"/>
                        <a:pt x="6601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2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" name="Google Shape;4684;p68">
                <a:extLst>
                  <a:ext uri="{FF2B5EF4-FFF2-40B4-BE49-F238E27FC236}">
                    <a16:creationId xmlns:a16="http://schemas.microsoft.com/office/drawing/2014/main" id="{C69DDA14-652D-6467-5077-B38BF5210BC8}"/>
                  </a:ext>
                </a:extLst>
              </p:cNvPr>
              <p:cNvSpPr/>
              <p:nvPr/>
            </p:nvSpPr>
            <p:spPr>
              <a:xfrm>
                <a:off x="2128411" y="-546641"/>
                <a:ext cx="194386" cy="108115"/>
              </a:xfrm>
              <a:custGeom>
                <a:avLst/>
                <a:gdLst/>
                <a:ahLst/>
                <a:cxnLst/>
                <a:rect l="l" t="t" r="r" b="b"/>
                <a:pathLst>
                  <a:path w="17744" h="9869" extrusionOk="0">
                    <a:moveTo>
                      <a:pt x="11775" y="1"/>
                    </a:moveTo>
                    <a:cubicBezTo>
                      <a:pt x="7969" y="1"/>
                      <a:pt x="4175" y="474"/>
                      <a:pt x="479" y="1405"/>
                    </a:cubicBezTo>
                    <a:lnTo>
                      <a:pt x="0" y="1530"/>
                    </a:lnTo>
                    <a:cubicBezTo>
                      <a:pt x="266" y="1749"/>
                      <a:pt x="570" y="1886"/>
                      <a:pt x="955" y="1886"/>
                    </a:cubicBezTo>
                    <a:cubicBezTo>
                      <a:pt x="1161" y="1886"/>
                      <a:pt x="1391" y="1847"/>
                      <a:pt x="1651" y="1760"/>
                    </a:cubicBezTo>
                    <a:cubicBezTo>
                      <a:pt x="2029" y="1630"/>
                      <a:pt x="2392" y="1564"/>
                      <a:pt x="2739" y="1564"/>
                    </a:cubicBezTo>
                    <a:cubicBezTo>
                      <a:pt x="3580" y="1564"/>
                      <a:pt x="4337" y="1950"/>
                      <a:pt x="5040" y="2754"/>
                    </a:cubicBezTo>
                    <a:cubicBezTo>
                      <a:pt x="5749" y="3588"/>
                      <a:pt x="7204" y="3428"/>
                      <a:pt x="7967" y="4422"/>
                    </a:cubicBezTo>
                    <a:cubicBezTo>
                      <a:pt x="8017" y="4486"/>
                      <a:pt x="8125" y="4504"/>
                      <a:pt x="8257" y="4504"/>
                    </a:cubicBezTo>
                    <a:cubicBezTo>
                      <a:pt x="8429" y="4504"/>
                      <a:pt x="8642" y="4473"/>
                      <a:pt x="8821" y="4473"/>
                    </a:cubicBezTo>
                    <a:cubicBezTo>
                      <a:pt x="8844" y="4473"/>
                      <a:pt x="8868" y="4474"/>
                      <a:pt x="8890" y="4475"/>
                    </a:cubicBezTo>
                    <a:lnTo>
                      <a:pt x="8233" y="6054"/>
                    </a:lnTo>
                    <a:cubicBezTo>
                      <a:pt x="9475" y="6533"/>
                      <a:pt x="11019" y="6640"/>
                      <a:pt x="11605" y="7420"/>
                    </a:cubicBezTo>
                    <a:cubicBezTo>
                      <a:pt x="13095" y="9479"/>
                      <a:pt x="15065" y="9745"/>
                      <a:pt x="17744" y="9869"/>
                    </a:cubicBezTo>
                    <a:cubicBezTo>
                      <a:pt x="17105" y="8982"/>
                      <a:pt x="16271" y="8325"/>
                      <a:pt x="16342" y="7828"/>
                    </a:cubicBezTo>
                    <a:cubicBezTo>
                      <a:pt x="16502" y="6888"/>
                      <a:pt x="16892" y="6125"/>
                      <a:pt x="15632" y="5717"/>
                    </a:cubicBezTo>
                    <a:lnTo>
                      <a:pt x="16857" y="4706"/>
                    </a:lnTo>
                    <a:lnTo>
                      <a:pt x="16484" y="3215"/>
                    </a:lnTo>
                    <a:cubicBezTo>
                      <a:pt x="16786" y="3073"/>
                      <a:pt x="17123" y="3002"/>
                      <a:pt x="17336" y="2772"/>
                    </a:cubicBezTo>
                    <a:cubicBezTo>
                      <a:pt x="17531" y="2559"/>
                      <a:pt x="17549" y="2222"/>
                      <a:pt x="17744" y="1689"/>
                    </a:cubicBezTo>
                    <a:cubicBezTo>
                      <a:pt x="16928" y="1441"/>
                      <a:pt x="16218" y="1281"/>
                      <a:pt x="15579" y="660"/>
                    </a:cubicBezTo>
                    <a:cubicBezTo>
                      <a:pt x="15384" y="465"/>
                      <a:pt x="15171" y="270"/>
                      <a:pt x="14940" y="110"/>
                    </a:cubicBezTo>
                    <a:cubicBezTo>
                      <a:pt x="13885" y="37"/>
                      <a:pt x="12830" y="1"/>
                      <a:pt x="11775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685;p68">
                <a:extLst>
                  <a:ext uri="{FF2B5EF4-FFF2-40B4-BE49-F238E27FC236}">
                    <a16:creationId xmlns:a16="http://schemas.microsoft.com/office/drawing/2014/main" id="{F3CF91CD-9967-55BA-45DF-09B3F3FBCAAC}"/>
                  </a:ext>
                </a:extLst>
              </p:cNvPr>
              <p:cNvSpPr/>
              <p:nvPr/>
            </p:nvSpPr>
            <p:spPr>
              <a:xfrm>
                <a:off x="2511333" y="-459604"/>
                <a:ext cx="149109" cy="146063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3333" extrusionOk="0">
                    <a:moveTo>
                      <a:pt x="1947" y="1"/>
                    </a:moveTo>
                    <a:cubicBezTo>
                      <a:pt x="1321" y="1"/>
                      <a:pt x="678" y="263"/>
                      <a:pt x="1" y="842"/>
                    </a:cubicBezTo>
                    <a:lnTo>
                      <a:pt x="1420" y="2634"/>
                    </a:lnTo>
                    <a:lnTo>
                      <a:pt x="5856" y="2829"/>
                    </a:lnTo>
                    <a:lnTo>
                      <a:pt x="5342" y="5224"/>
                    </a:lnTo>
                    <a:lnTo>
                      <a:pt x="8802" y="7105"/>
                    </a:lnTo>
                    <a:lnTo>
                      <a:pt x="7453" y="8702"/>
                    </a:lnTo>
                    <a:lnTo>
                      <a:pt x="9884" y="12925"/>
                    </a:lnTo>
                    <a:lnTo>
                      <a:pt x="12386" y="13333"/>
                    </a:lnTo>
                    <a:cubicBezTo>
                      <a:pt x="11889" y="12109"/>
                      <a:pt x="13610" y="10813"/>
                      <a:pt x="11694" y="9891"/>
                    </a:cubicBezTo>
                    <a:cubicBezTo>
                      <a:pt x="11605" y="9181"/>
                      <a:pt x="11232" y="8436"/>
                      <a:pt x="11179" y="7726"/>
                    </a:cubicBezTo>
                    <a:cubicBezTo>
                      <a:pt x="8713" y="4852"/>
                      <a:pt x="5892" y="2297"/>
                      <a:pt x="2769" y="150"/>
                    </a:cubicBezTo>
                    <a:cubicBezTo>
                      <a:pt x="2497" y="52"/>
                      <a:pt x="2224" y="1"/>
                      <a:pt x="1947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686;p68">
                <a:extLst>
                  <a:ext uri="{FF2B5EF4-FFF2-40B4-BE49-F238E27FC236}">
                    <a16:creationId xmlns:a16="http://schemas.microsoft.com/office/drawing/2014/main" id="{DCADE3D9-34FC-A252-D83E-7BF3F2D914D2}"/>
                  </a:ext>
                </a:extLst>
              </p:cNvPr>
              <p:cNvSpPr/>
              <p:nvPr/>
            </p:nvSpPr>
            <p:spPr>
              <a:xfrm>
                <a:off x="2278079" y="-341148"/>
                <a:ext cx="40051" cy="28001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2556" extrusionOk="0">
                    <a:moveTo>
                      <a:pt x="498" y="0"/>
                    </a:moveTo>
                    <a:cubicBezTo>
                      <a:pt x="444" y="426"/>
                      <a:pt x="373" y="852"/>
                      <a:pt x="302" y="1278"/>
                    </a:cubicBezTo>
                    <a:cubicBezTo>
                      <a:pt x="231" y="1686"/>
                      <a:pt x="107" y="2076"/>
                      <a:pt x="1" y="2555"/>
                    </a:cubicBezTo>
                    <a:lnTo>
                      <a:pt x="3656" y="2467"/>
                    </a:lnTo>
                    <a:lnTo>
                      <a:pt x="3319" y="1100"/>
                    </a:lnTo>
                    <a:lnTo>
                      <a:pt x="498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687;p68">
                <a:extLst>
                  <a:ext uri="{FF2B5EF4-FFF2-40B4-BE49-F238E27FC236}">
                    <a16:creationId xmlns:a16="http://schemas.microsoft.com/office/drawing/2014/main" id="{710F09FC-6A2B-7FDF-A67B-9188425FF125}"/>
                  </a:ext>
                </a:extLst>
              </p:cNvPr>
              <p:cNvSpPr/>
              <p:nvPr/>
            </p:nvSpPr>
            <p:spPr>
              <a:xfrm>
                <a:off x="2357973" y="-515102"/>
                <a:ext cx="46077" cy="20902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1908" extrusionOk="0">
                    <a:moveTo>
                      <a:pt x="2533" y="1"/>
                    </a:moveTo>
                    <a:cubicBezTo>
                      <a:pt x="1985" y="1"/>
                      <a:pt x="1354" y="226"/>
                      <a:pt x="0" y="709"/>
                    </a:cubicBezTo>
                    <a:cubicBezTo>
                      <a:pt x="1204" y="1500"/>
                      <a:pt x="1825" y="1908"/>
                      <a:pt x="2340" y="1908"/>
                    </a:cubicBezTo>
                    <a:cubicBezTo>
                      <a:pt x="2889" y="1908"/>
                      <a:pt x="3319" y="1447"/>
                      <a:pt x="4206" y="496"/>
                    </a:cubicBezTo>
                    <a:cubicBezTo>
                      <a:pt x="3427" y="173"/>
                      <a:pt x="3012" y="1"/>
                      <a:pt x="2533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4688;p68">
              <a:extLst>
                <a:ext uri="{FF2B5EF4-FFF2-40B4-BE49-F238E27FC236}">
                  <a16:creationId xmlns:a16="http://schemas.microsoft.com/office/drawing/2014/main" id="{5BECF755-1561-55AA-FD47-DE870277366B}"/>
                </a:ext>
              </a:extLst>
            </p:cNvPr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188006A9-0305-02FC-2B10-265CECB4FB7F}"/>
              </a:ext>
            </a:extLst>
          </p:cNvPr>
          <p:cNvCxnSpPr>
            <a:cxnSpLocks/>
          </p:cNvCxnSpPr>
          <p:nvPr/>
        </p:nvCxnSpPr>
        <p:spPr>
          <a:xfrm>
            <a:off x="609600" y="6776781"/>
            <a:ext cx="8534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2" name="Imagen 41" descr="Texto">
            <a:extLst>
              <a:ext uri="{FF2B5EF4-FFF2-40B4-BE49-F238E27FC236}">
                <a16:creationId xmlns:a16="http://schemas.microsoft.com/office/drawing/2014/main" id="{2E00C360-E390-D1F3-65FF-0FBAE2668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83" b="68583" l="9980" r="89919">
                        <a14:foregroundMark x1="48167" y1="31260" x2="48574" y2="28898"/>
                        <a14:foregroundMark x1="41955" y1="32126" x2="44501" y2="31181"/>
                        <a14:foregroundMark x1="37475" y1="32441" x2="40835" y2="32913"/>
                        <a14:foregroundMark x1="33401" y1="34724" x2="35947" y2="34961"/>
                        <a14:foregroundMark x1="30041" y1="38976" x2="31874" y2="37402"/>
                        <a14:foregroundMark x1="28106" y1="42283" x2="29328" y2="40472"/>
                        <a14:foregroundMark x1="26578" y1="46220" x2="27800" y2="44331"/>
                        <a14:foregroundMark x1="27495" y1="46378" x2="28819" y2="44488"/>
                        <a14:foregroundMark x1="25866" y1="52047" x2="27699" y2="48425"/>
                        <a14:foregroundMark x1="27902" y1="52520" x2="27902" y2="52520"/>
                        <a14:foregroundMark x1="28106" y1="51181" x2="28106" y2="51181"/>
                        <a14:foregroundMark x1="27800" y1="55276" x2="29022" y2="53071"/>
                        <a14:foregroundMark x1="28921" y1="56142" x2="29022" y2="53622"/>
                        <a14:foregroundMark x1="28921" y1="59134" x2="31059" y2="58819"/>
                        <a14:foregroundMark x1="31059" y1="58740" x2="30041" y2="57087"/>
                        <a14:foregroundMark x1="32994" y1="63150" x2="34420" y2="60157"/>
                        <a14:foregroundMark x1="34420" y1="60157" x2="34623" y2="60000"/>
                        <a14:foregroundMark x1="37475" y1="64803" x2="36151" y2="63937"/>
                        <a14:foregroundMark x1="37373" y1="63937" x2="37576" y2="62677"/>
                        <a14:foregroundMark x1="40937" y1="66378" x2="43890" y2="65591"/>
                        <a14:foregroundMark x1="45621" y1="67244" x2="48982" y2="65748"/>
                        <a14:foregroundMark x1="51527" y1="67165" x2="51629" y2="64252"/>
                        <a14:foregroundMark x1="56008" y1="67323" x2="57739" y2="65906"/>
                        <a14:foregroundMark x1="60489" y1="66063" x2="61914" y2="65906"/>
                        <a14:foregroundMark x1="61303" y1="65039" x2="60794" y2="63937"/>
                        <a14:foregroundMark x1="63646" y1="63937" x2="65580" y2="61732"/>
                        <a14:foregroundMark x1="67006" y1="60945" x2="69043" y2="59843"/>
                        <a14:foregroundMark x1="68024" y1="59449" x2="68024" y2="58898"/>
                        <a14:foregroundMark x1="69246" y1="57244" x2="72912" y2="56299"/>
                        <a14:foregroundMark x1="71690" y1="54094" x2="73829" y2="52598"/>
                        <a14:foregroundMark x1="49695" y1="32047" x2="48982" y2="30315"/>
                        <a14:foregroundMark x1="37678" y1="40472" x2="37780" y2="42205"/>
                        <a14:foregroundMark x1="40733" y1="39685" x2="40733" y2="39685"/>
                        <a14:foregroundMark x1="40733" y1="39685" x2="40733" y2="39685"/>
                        <a14:foregroundMark x1="42974" y1="40157" x2="46130" y2="42205"/>
                        <a14:foregroundMark x1="46130" y1="42205" x2="46436" y2="39055"/>
                        <a14:foregroundMark x1="46436" y1="39055" x2="46436" y2="39055"/>
                        <a14:foregroundMark x1="37882" y1="47638" x2="39613" y2="44567"/>
                        <a14:foregroundMark x1="39613" y1="44567" x2="40937" y2="47559"/>
                        <a14:foregroundMark x1="40937" y1="47559" x2="40937" y2="47638"/>
                        <a14:foregroundMark x1="43585" y1="47874" x2="43686" y2="43937"/>
                        <a14:foregroundMark x1="45723" y1="48346" x2="48065" y2="45827"/>
                        <a14:foregroundMark x1="48065" y1="45827" x2="49084" y2="47087"/>
                        <a14:foregroundMark x1="53462" y1="48189" x2="55601" y2="45433"/>
                        <a14:foregroundMark x1="55601" y1="45433" x2="56314" y2="47559"/>
                        <a14:foregroundMark x1="37576" y1="50157" x2="38493" y2="53228"/>
                        <a14:foregroundMark x1="38493" y1="53228" x2="41039" y2="53150"/>
                        <a14:foregroundMark x1="41853" y1="53386" x2="45214" y2="53071"/>
                        <a14:foregroundMark x1="49796" y1="50394" x2="52138" y2="53386"/>
                        <a14:foregroundMark x1="52138" y1="53386" x2="52851" y2="50315"/>
                        <a14:foregroundMark x1="55092" y1="50709" x2="57739" y2="53150"/>
                        <a14:foregroundMark x1="57739" y1="53150" x2="57739" y2="53150"/>
                        <a14:foregroundMark x1="55193" y1="50551" x2="58147" y2="50236"/>
                        <a14:foregroundMark x1="59165" y1="50709" x2="62016" y2="52913"/>
                        <a14:foregroundMark x1="62016" y1="52913" x2="62322" y2="52835"/>
                        <a14:foregroundMark x1="55906" y1="56220" x2="59572" y2="54646"/>
                        <a14:foregroundMark x1="59572" y1="54646" x2="63747" y2="55512"/>
                        <a14:foregroundMark x1="63747" y1="55512" x2="64766" y2="54094"/>
                        <a14:foregroundMark x1="41242" y1="66457" x2="43177" y2="65354"/>
                        <a14:foregroundMark x1="46130" y1="67008" x2="46741" y2="65512"/>
                        <a14:foregroundMark x1="48574" y1="28583" x2="47760" y2="31654"/>
                        <a14:foregroundMark x1="47760" y1="31654" x2="47454" y2="31969"/>
                        <a14:foregroundMark x1="65275" y1="64094" x2="65988" y2="61811"/>
                        <a14:foregroundMark x1="26884" y1="41811" x2="30754" y2="41024"/>
                        <a14:foregroundMark x1="52851" y1="68583" x2="52851" y2="66614"/>
                        <a14:foregroundMark x1="40530" y1="65827" x2="40530" y2="65827"/>
                        <a14:foregroundMark x1="40530" y1="65827" x2="40530" y2="65827"/>
                        <a14:foregroundMark x1="48371" y1="28976" x2="47760" y2="29449"/>
                        <a14:foregroundMark x1="54379" y1="64961" x2="58147" y2="65118"/>
                        <a14:foregroundMark x1="56517" y1="67323" x2="56517" y2="67323"/>
                        <a14:foregroundMark x1="57128" y1="67165" x2="57128" y2="67165"/>
                        <a14:foregroundMark x1="69348" y1="56929" x2="73116" y2="56457"/>
                        <a14:foregroundMark x1="72709" y1="56457" x2="70774" y2="56772"/>
                        <a14:foregroundMark x1="47149" y1="30472" x2="47149" y2="30472"/>
                        <a14:foregroundMark x1="40733" y1="65433" x2="40733" y2="65433"/>
                      </a14:backgroundRemoval>
                    </a14:imgEffect>
                  </a14:imgLayer>
                </a14:imgProps>
              </a:ext>
            </a:extLst>
          </a:blip>
          <a:srcRect l="20403" t="24445" r="19792" b="28148"/>
          <a:stretch/>
        </p:blipFill>
        <p:spPr>
          <a:xfrm>
            <a:off x="0" y="7277100"/>
            <a:ext cx="2971800" cy="304667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032400A-32FC-DA84-0339-CFE06D88A3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36" b="16415"/>
          <a:stretch/>
        </p:blipFill>
        <p:spPr>
          <a:xfrm>
            <a:off x="1828800" y="7552387"/>
            <a:ext cx="1182260" cy="791513"/>
          </a:xfrm>
          <a:prstGeom prst="rect">
            <a:avLst/>
          </a:prstGeom>
        </p:spPr>
      </p:pic>
      <p:sp>
        <p:nvSpPr>
          <p:cNvPr id="44" name="Flecha derecha 43">
            <a:extLst>
              <a:ext uri="{FF2B5EF4-FFF2-40B4-BE49-F238E27FC236}">
                <a16:creationId xmlns:a16="http://schemas.microsoft.com/office/drawing/2014/main" id="{E6DBF378-B56A-A913-EBDC-C958ED82E4AC}"/>
              </a:ext>
            </a:extLst>
          </p:cNvPr>
          <p:cNvSpPr/>
          <p:nvPr/>
        </p:nvSpPr>
        <p:spPr>
          <a:xfrm rot="18441430">
            <a:off x="10272175" y="5615187"/>
            <a:ext cx="1323084" cy="79136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6D7B5065-2B63-025C-9272-1CCFD84B5BAF}"/>
              </a:ext>
            </a:extLst>
          </p:cNvPr>
          <p:cNvSpPr txBox="1">
            <a:spLocks/>
          </p:cNvSpPr>
          <p:nvPr/>
        </p:nvSpPr>
        <p:spPr>
          <a:xfrm>
            <a:off x="609600" y="220041"/>
            <a:ext cx="3343825" cy="77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Medium"/>
              <a:buNone/>
              <a:defRPr sz="2800" b="0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1. Datos para reflexionar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Google Shape;2358;p47">
            <a:extLst>
              <a:ext uri="{FF2B5EF4-FFF2-40B4-BE49-F238E27FC236}">
                <a16:creationId xmlns:a16="http://schemas.microsoft.com/office/drawing/2014/main" id="{02ABB676-732F-72B0-3345-5D03C3CE6150}"/>
              </a:ext>
            </a:extLst>
          </p:cNvPr>
          <p:cNvSpPr txBox="1">
            <a:spLocks/>
          </p:cNvSpPr>
          <p:nvPr/>
        </p:nvSpPr>
        <p:spPr>
          <a:xfrm>
            <a:off x="713224" y="539500"/>
            <a:ext cx="9878575" cy="1632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US" sz="9600" b="1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ESTADÍSTICAS </a:t>
            </a:r>
          </a:p>
        </p:txBody>
      </p:sp>
      <p:pic>
        <p:nvPicPr>
          <p:cNvPr id="10" name="Google Shape;2490;p52">
            <a:extLst>
              <a:ext uri="{FF2B5EF4-FFF2-40B4-BE49-F238E27FC236}">
                <a16:creationId xmlns:a16="http://schemas.microsoft.com/office/drawing/2014/main" id="{A42595D9-0721-85C6-33D1-D4B577F843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154" r="13154"/>
          <a:stretch/>
        </p:blipFill>
        <p:spPr>
          <a:xfrm>
            <a:off x="7391400" y="3848100"/>
            <a:ext cx="4796883" cy="4554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Imagen 11" descr="Texto">
            <a:extLst>
              <a:ext uri="{FF2B5EF4-FFF2-40B4-BE49-F238E27FC236}">
                <a16:creationId xmlns:a16="http://schemas.microsoft.com/office/drawing/2014/main" id="{F4903DBB-4E8B-5A5D-5DF8-19CDD8D55C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83" b="68583" l="9980" r="89919">
                        <a14:foregroundMark x1="48167" y1="31260" x2="48574" y2="28898"/>
                        <a14:foregroundMark x1="41955" y1="32126" x2="44501" y2="31181"/>
                        <a14:foregroundMark x1="37475" y1="32441" x2="40835" y2="32913"/>
                        <a14:foregroundMark x1="33401" y1="34724" x2="35947" y2="34961"/>
                        <a14:foregroundMark x1="30041" y1="38976" x2="31874" y2="37402"/>
                        <a14:foregroundMark x1="28106" y1="42283" x2="29328" y2="40472"/>
                        <a14:foregroundMark x1="26578" y1="46220" x2="27800" y2="44331"/>
                        <a14:foregroundMark x1="27495" y1="46378" x2="28819" y2="44488"/>
                        <a14:foregroundMark x1="25866" y1="52047" x2="27699" y2="48425"/>
                        <a14:foregroundMark x1="27902" y1="52520" x2="27902" y2="52520"/>
                        <a14:foregroundMark x1="28106" y1="51181" x2="28106" y2="51181"/>
                        <a14:foregroundMark x1="27800" y1="55276" x2="29022" y2="53071"/>
                        <a14:foregroundMark x1="28921" y1="56142" x2="29022" y2="53622"/>
                        <a14:foregroundMark x1="28921" y1="59134" x2="31059" y2="58819"/>
                        <a14:foregroundMark x1="31059" y1="58740" x2="30041" y2="57087"/>
                        <a14:foregroundMark x1="32994" y1="63150" x2="34420" y2="60157"/>
                        <a14:foregroundMark x1="34420" y1="60157" x2="34623" y2="60000"/>
                        <a14:foregroundMark x1="37475" y1="64803" x2="36151" y2="63937"/>
                        <a14:foregroundMark x1="37373" y1="63937" x2="37576" y2="62677"/>
                        <a14:foregroundMark x1="40937" y1="66378" x2="43890" y2="65591"/>
                        <a14:foregroundMark x1="45621" y1="67244" x2="48982" y2="65748"/>
                        <a14:foregroundMark x1="51527" y1="67165" x2="51629" y2="64252"/>
                        <a14:foregroundMark x1="56008" y1="67323" x2="57739" y2="65906"/>
                        <a14:foregroundMark x1="60489" y1="66063" x2="61914" y2="65906"/>
                        <a14:foregroundMark x1="61303" y1="65039" x2="60794" y2="63937"/>
                        <a14:foregroundMark x1="63646" y1="63937" x2="65580" y2="61732"/>
                        <a14:foregroundMark x1="67006" y1="60945" x2="69043" y2="59843"/>
                        <a14:foregroundMark x1="68024" y1="59449" x2="68024" y2="58898"/>
                        <a14:foregroundMark x1="69246" y1="57244" x2="72912" y2="56299"/>
                        <a14:foregroundMark x1="71690" y1="54094" x2="73829" y2="52598"/>
                        <a14:foregroundMark x1="49695" y1="32047" x2="48982" y2="30315"/>
                        <a14:foregroundMark x1="37678" y1="40472" x2="37780" y2="42205"/>
                        <a14:foregroundMark x1="40733" y1="39685" x2="40733" y2="39685"/>
                        <a14:foregroundMark x1="40733" y1="39685" x2="40733" y2="39685"/>
                        <a14:foregroundMark x1="42974" y1="40157" x2="46130" y2="42205"/>
                        <a14:foregroundMark x1="46130" y1="42205" x2="46436" y2="39055"/>
                        <a14:foregroundMark x1="46436" y1="39055" x2="46436" y2="39055"/>
                        <a14:foregroundMark x1="37882" y1="47638" x2="39613" y2="44567"/>
                        <a14:foregroundMark x1="39613" y1="44567" x2="40937" y2="47559"/>
                        <a14:foregroundMark x1="40937" y1="47559" x2="40937" y2="47638"/>
                        <a14:foregroundMark x1="43585" y1="47874" x2="43686" y2="43937"/>
                        <a14:foregroundMark x1="45723" y1="48346" x2="48065" y2="45827"/>
                        <a14:foregroundMark x1="48065" y1="45827" x2="49084" y2="47087"/>
                        <a14:foregroundMark x1="53462" y1="48189" x2="55601" y2="45433"/>
                        <a14:foregroundMark x1="55601" y1="45433" x2="56314" y2="47559"/>
                        <a14:foregroundMark x1="37576" y1="50157" x2="38493" y2="53228"/>
                        <a14:foregroundMark x1="38493" y1="53228" x2="41039" y2="53150"/>
                        <a14:foregroundMark x1="41853" y1="53386" x2="45214" y2="53071"/>
                        <a14:foregroundMark x1="49796" y1="50394" x2="52138" y2="53386"/>
                        <a14:foregroundMark x1="52138" y1="53386" x2="52851" y2="50315"/>
                        <a14:foregroundMark x1="55092" y1="50709" x2="57739" y2="53150"/>
                        <a14:foregroundMark x1="57739" y1="53150" x2="57739" y2="53150"/>
                        <a14:foregroundMark x1="55193" y1="50551" x2="58147" y2="50236"/>
                        <a14:foregroundMark x1="59165" y1="50709" x2="62016" y2="52913"/>
                        <a14:foregroundMark x1="62016" y1="52913" x2="62322" y2="52835"/>
                        <a14:foregroundMark x1="55906" y1="56220" x2="59572" y2="54646"/>
                        <a14:foregroundMark x1="59572" y1="54646" x2="63747" y2="55512"/>
                        <a14:foregroundMark x1="63747" y1="55512" x2="64766" y2="54094"/>
                        <a14:foregroundMark x1="41242" y1="66457" x2="43177" y2="65354"/>
                        <a14:foregroundMark x1="46130" y1="67008" x2="46741" y2="65512"/>
                        <a14:foregroundMark x1="48574" y1="28583" x2="47760" y2="31654"/>
                        <a14:foregroundMark x1="47760" y1="31654" x2="47454" y2="31969"/>
                        <a14:foregroundMark x1="65275" y1="64094" x2="65988" y2="61811"/>
                        <a14:foregroundMark x1="26884" y1="41811" x2="30754" y2="41024"/>
                        <a14:foregroundMark x1="52851" y1="68583" x2="52851" y2="66614"/>
                        <a14:foregroundMark x1="40530" y1="65827" x2="40530" y2="65827"/>
                        <a14:foregroundMark x1="40530" y1="65827" x2="40530" y2="65827"/>
                        <a14:foregroundMark x1="48371" y1="28976" x2="47760" y2="29449"/>
                        <a14:foregroundMark x1="54379" y1="64961" x2="58147" y2="65118"/>
                        <a14:foregroundMark x1="56517" y1="67323" x2="56517" y2="67323"/>
                        <a14:foregroundMark x1="57128" y1="67165" x2="57128" y2="67165"/>
                        <a14:foregroundMark x1="69348" y1="56929" x2="73116" y2="56457"/>
                        <a14:foregroundMark x1="72709" y1="56457" x2="70774" y2="56772"/>
                        <a14:foregroundMark x1="47149" y1="30472" x2="47149" y2="30472"/>
                        <a14:foregroundMark x1="40733" y1="65433" x2="40733" y2="65433"/>
                      </a14:backgroundRemoval>
                    </a14:imgEffect>
                  </a14:imgLayer>
                </a14:imgProps>
              </a:ext>
            </a:extLst>
          </a:blip>
          <a:srcRect l="20403" t="24445" r="19792" b="28148"/>
          <a:stretch/>
        </p:blipFill>
        <p:spPr>
          <a:xfrm>
            <a:off x="15087600" y="38100"/>
            <a:ext cx="2971800" cy="304667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BA81FF-169C-C7D8-6B46-AB2B72F9AA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636" b="16415"/>
          <a:stretch/>
        </p:blipFill>
        <p:spPr>
          <a:xfrm>
            <a:off x="16916400" y="313387"/>
            <a:ext cx="1182260" cy="791513"/>
          </a:xfrm>
          <a:prstGeom prst="rect">
            <a:avLst/>
          </a:prstGeom>
        </p:spPr>
      </p:pic>
      <p:sp>
        <p:nvSpPr>
          <p:cNvPr id="14" name="Google Shape;2346;p47">
            <a:extLst>
              <a:ext uri="{FF2B5EF4-FFF2-40B4-BE49-F238E27FC236}">
                <a16:creationId xmlns:a16="http://schemas.microsoft.com/office/drawing/2014/main" id="{06A195D8-4E99-C4A5-1224-2B5DAA0DAC6C}"/>
              </a:ext>
            </a:extLst>
          </p:cNvPr>
          <p:cNvSpPr txBox="1">
            <a:spLocks/>
          </p:cNvSpPr>
          <p:nvPr/>
        </p:nvSpPr>
        <p:spPr>
          <a:xfrm>
            <a:off x="1286580" y="6819900"/>
            <a:ext cx="4689875" cy="26225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s-US" sz="28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De los niños entre edades de 8 a 16 años han visto pornografía en el Internet, especialmente accidentalmente, mientras realizan la tarea.</a:t>
            </a:r>
          </a:p>
        </p:txBody>
      </p:sp>
      <p:sp>
        <p:nvSpPr>
          <p:cNvPr id="15" name="Google Shape;2349;p47">
            <a:extLst>
              <a:ext uri="{FF2B5EF4-FFF2-40B4-BE49-F238E27FC236}">
                <a16:creationId xmlns:a16="http://schemas.microsoft.com/office/drawing/2014/main" id="{423DD68C-4E27-271D-CE2B-3B7BD135CAF9}"/>
              </a:ext>
            </a:extLst>
          </p:cNvPr>
          <p:cNvSpPr txBox="1">
            <a:spLocks/>
          </p:cNvSpPr>
          <p:nvPr/>
        </p:nvSpPr>
        <p:spPr>
          <a:xfrm>
            <a:off x="3657600" y="5753100"/>
            <a:ext cx="2273700" cy="14835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" sz="5400" b="1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90%</a:t>
            </a:r>
          </a:p>
        </p:txBody>
      </p:sp>
      <p:sp>
        <p:nvSpPr>
          <p:cNvPr id="16" name="Google Shape;2343;p47">
            <a:extLst>
              <a:ext uri="{FF2B5EF4-FFF2-40B4-BE49-F238E27FC236}">
                <a16:creationId xmlns:a16="http://schemas.microsoft.com/office/drawing/2014/main" id="{2DF65A85-393C-286A-A9C5-525943587137}"/>
              </a:ext>
            </a:extLst>
          </p:cNvPr>
          <p:cNvSpPr txBox="1">
            <a:spLocks/>
          </p:cNvSpPr>
          <p:nvPr/>
        </p:nvSpPr>
        <p:spPr>
          <a:xfrm>
            <a:off x="12885105" y="4210050"/>
            <a:ext cx="4147910" cy="297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s-ES" sz="28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De los usuarios del Internet han estado expuestos a la pornografía no deseada a través de anuncios o ventanas emergentes.</a:t>
            </a:r>
          </a:p>
        </p:txBody>
      </p:sp>
      <p:cxnSp>
        <p:nvCxnSpPr>
          <p:cNvPr id="29" name="Google Shape;2354;p47">
            <a:extLst>
              <a:ext uri="{FF2B5EF4-FFF2-40B4-BE49-F238E27FC236}">
                <a16:creationId xmlns:a16="http://schemas.microsoft.com/office/drawing/2014/main" id="{547B5351-3157-4215-B3F4-4F88AB1F7FC6}"/>
              </a:ext>
            </a:extLst>
          </p:cNvPr>
          <p:cNvCxnSpPr>
            <a:cxnSpLocks/>
          </p:cNvCxnSpPr>
          <p:nvPr/>
        </p:nvCxnSpPr>
        <p:spPr>
          <a:xfrm flipV="1">
            <a:off x="11135792" y="3788462"/>
            <a:ext cx="1467875" cy="120068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" name="Google Shape;2349;p47">
            <a:extLst>
              <a:ext uri="{FF2B5EF4-FFF2-40B4-BE49-F238E27FC236}">
                <a16:creationId xmlns:a16="http://schemas.microsoft.com/office/drawing/2014/main" id="{85A468FB-B0EE-F870-FD75-E16F23A08F63}"/>
              </a:ext>
            </a:extLst>
          </p:cNvPr>
          <p:cNvSpPr txBox="1">
            <a:spLocks/>
          </p:cNvSpPr>
          <p:nvPr/>
        </p:nvSpPr>
        <p:spPr>
          <a:xfrm>
            <a:off x="12573000" y="3202749"/>
            <a:ext cx="1895816" cy="14835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" sz="5400" b="1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34%</a:t>
            </a:r>
          </a:p>
        </p:txBody>
      </p:sp>
      <p:sp>
        <p:nvSpPr>
          <p:cNvPr id="18" name="Google Shape;2360;p47">
            <a:extLst>
              <a:ext uri="{FF2B5EF4-FFF2-40B4-BE49-F238E27FC236}">
                <a16:creationId xmlns:a16="http://schemas.microsoft.com/office/drawing/2014/main" id="{1EEA6D2C-5B07-F1B2-63D8-25E6AB21E8BE}"/>
              </a:ext>
            </a:extLst>
          </p:cNvPr>
          <p:cNvSpPr txBox="1">
            <a:spLocks/>
          </p:cNvSpPr>
          <p:nvPr/>
        </p:nvSpPr>
        <p:spPr>
          <a:xfrm>
            <a:off x="12885104" y="7928543"/>
            <a:ext cx="4945695" cy="204507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s-US" sz="28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Durante años, el Internet ha estado migrando desde computadoras de escritorio a teléfonos inteligentes.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7FD0743-7C82-3020-B41B-A7A73D94C3A0}"/>
              </a:ext>
            </a:extLst>
          </p:cNvPr>
          <p:cNvCxnSpPr/>
          <p:nvPr/>
        </p:nvCxnSpPr>
        <p:spPr>
          <a:xfrm>
            <a:off x="1905000" y="6819900"/>
            <a:ext cx="434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8DB14EC-2AC4-3FA6-BA58-7A8B5380674F}"/>
              </a:ext>
            </a:extLst>
          </p:cNvPr>
          <p:cNvCxnSpPr/>
          <p:nvPr/>
        </p:nvCxnSpPr>
        <p:spPr>
          <a:xfrm>
            <a:off x="12725400" y="4229100"/>
            <a:ext cx="434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546F2343-2535-FEA8-EB8E-7AB78823F527}"/>
              </a:ext>
            </a:extLst>
          </p:cNvPr>
          <p:cNvCxnSpPr/>
          <p:nvPr/>
        </p:nvCxnSpPr>
        <p:spPr>
          <a:xfrm>
            <a:off x="6426819" y="2171700"/>
            <a:ext cx="434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Google Shape;2491;p52">
            <a:extLst>
              <a:ext uri="{FF2B5EF4-FFF2-40B4-BE49-F238E27FC236}">
                <a16:creationId xmlns:a16="http://schemas.microsoft.com/office/drawing/2014/main" id="{947C9D6B-CF35-6159-639B-09A6AA67D259}"/>
              </a:ext>
            </a:extLst>
          </p:cNvPr>
          <p:cNvSpPr/>
          <p:nvPr/>
        </p:nvSpPr>
        <p:spPr>
          <a:xfrm flipH="1">
            <a:off x="7010400" y="3695700"/>
            <a:ext cx="5212267" cy="48768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1" name="Google Shape;2354;p47">
            <a:extLst>
              <a:ext uri="{FF2B5EF4-FFF2-40B4-BE49-F238E27FC236}">
                <a16:creationId xmlns:a16="http://schemas.microsoft.com/office/drawing/2014/main" id="{07FC96C0-EE91-B989-3E19-6F1199DDFC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02235" y="5753100"/>
            <a:ext cx="1713116" cy="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-19064" y="21630"/>
            <a:ext cx="18288000" cy="10287000"/>
          </a:xfrm>
          <a:prstGeom prst="rect">
            <a:avLst/>
          </a:prstGeom>
          <a:ln>
            <a:noFill/>
          </a:ln>
        </p:spPr>
      </p:pic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188006A9-0305-02FC-2B10-265CECB4FB7F}"/>
              </a:ext>
            </a:extLst>
          </p:cNvPr>
          <p:cNvCxnSpPr/>
          <p:nvPr/>
        </p:nvCxnSpPr>
        <p:spPr>
          <a:xfrm>
            <a:off x="609600" y="3924300"/>
            <a:ext cx="434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2" name="Imagen 41" descr="Texto">
            <a:extLst>
              <a:ext uri="{FF2B5EF4-FFF2-40B4-BE49-F238E27FC236}">
                <a16:creationId xmlns:a16="http://schemas.microsoft.com/office/drawing/2014/main" id="{2E00C360-E390-D1F3-65FF-0FBAE26685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83" b="68583" l="9980" r="89919">
                        <a14:foregroundMark x1="48167" y1="31260" x2="48574" y2="28898"/>
                        <a14:foregroundMark x1="41955" y1="32126" x2="44501" y2="31181"/>
                        <a14:foregroundMark x1="37475" y1="32441" x2="40835" y2="32913"/>
                        <a14:foregroundMark x1="33401" y1="34724" x2="35947" y2="34961"/>
                        <a14:foregroundMark x1="30041" y1="38976" x2="31874" y2="37402"/>
                        <a14:foregroundMark x1="28106" y1="42283" x2="29328" y2="40472"/>
                        <a14:foregroundMark x1="26578" y1="46220" x2="27800" y2="44331"/>
                        <a14:foregroundMark x1="27495" y1="46378" x2="28819" y2="44488"/>
                        <a14:foregroundMark x1="25866" y1="52047" x2="27699" y2="48425"/>
                        <a14:foregroundMark x1="27902" y1="52520" x2="27902" y2="52520"/>
                        <a14:foregroundMark x1="28106" y1="51181" x2="28106" y2="51181"/>
                        <a14:foregroundMark x1="27800" y1="55276" x2="29022" y2="53071"/>
                        <a14:foregroundMark x1="28921" y1="56142" x2="29022" y2="53622"/>
                        <a14:foregroundMark x1="28921" y1="59134" x2="31059" y2="58819"/>
                        <a14:foregroundMark x1="31059" y1="58740" x2="30041" y2="57087"/>
                        <a14:foregroundMark x1="32994" y1="63150" x2="34420" y2="60157"/>
                        <a14:foregroundMark x1="34420" y1="60157" x2="34623" y2="60000"/>
                        <a14:foregroundMark x1="37475" y1="64803" x2="36151" y2="63937"/>
                        <a14:foregroundMark x1="37373" y1="63937" x2="37576" y2="62677"/>
                        <a14:foregroundMark x1="40937" y1="66378" x2="43890" y2="65591"/>
                        <a14:foregroundMark x1="45621" y1="67244" x2="48982" y2="65748"/>
                        <a14:foregroundMark x1="51527" y1="67165" x2="51629" y2="64252"/>
                        <a14:foregroundMark x1="56008" y1="67323" x2="57739" y2="65906"/>
                        <a14:foregroundMark x1="60489" y1="66063" x2="61914" y2="65906"/>
                        <a14:foregroundMark x1="61303" y1="65039" x2="60794" y2="63937"/>
                        <a14:foregroundMark x1="63646" y1="63937" x2="65580" y2="61732"/>
                        <a14:foregroundMark x1="67006" y1="60945" x2="69043" y2="59843"/>
                        <a14:foregroundMark x1="68024" y1="59449" x2="68024" y2="58898"/>
                        <a14:foregroundMark x1="69246" y1="57244" x2="72912" y2="56299"/>
                        <a14:foregroundMark x1="71690" y1="54094" x2="73829" y2="52598"/>
                        <a14:foregroundMark x1="49695" y1="32047" x2="48982" y2="30315"/>
                        <a14:foregroundMark x1="37678" y1="40472" x2="37780" y2="42205"/>
                        <a14:foregroundMark x1="40733" y1="39685" x2="40733" y2="39685"/>
                        <a14:foregroundMark x1="40733" y1="39685" x2="40733" y2="39685"/>
                        <a14:foregroundMark x1="42974" y1="40157" x2="46130" y2="42205"/>
                        <a14:foregroundMark x1="46130" y1="42205" x2="46436" y2="39055"/>
                        <a14:foregroundMark x1="46436" y1="39055" x2="46436" y2="39055"/>
                        <a14:foregroundMark x1="37882" y1="47638" x2="39613" y2="44567"/>
                        <a14:foregroundMark x1="39613" y1="44567" x2="40937" y2="47559"/>
                        <a14:foregroundMark x1="40937" y1="47559" x2="40937" y2="47638"/>
                        <a14:foregroundMark x1="43585" y1="47874" x2="43686" y2="43937"/>
                        <a14:foregroundMark x1="45723" y1="48346" x2="48065" y2="45827"/>
                        <a14:foregroundMark x1="48065" y1="45827" x2="49084" y2="47087"/>
                        <a14:foregroundMark x1="53462" y1="48189" x2="55601" y2="45433"/>
                        <a14:foregroundMark x1="55601" y1="45433" x2="56314" y2="47559"/>
                        <a14:foregroundMark x1="37576" y1="50157" x2="38493" y2="53228"/>
                        <a14:foregroundMark x1="38493" y1="53228" x2="41039" y2="53150"/>
                        <a14:foregroundMark x1="41853" y1="53386" x2="45214" y2="53071"/>
                        <a14:foregroundMark x1="49796" y1="50394" x2="52138" y2="53386"/>
                        <a14:foregroundMark x1="52138" y1="53386" x2="52851" y2="50315"/>
                        <a14:foregroundMark x1="55092" y1="50709" x2="57739" y2="53150"/>
                        <a14:foregroundMark x1="57739" y1="53150" x2="57739" y2="53150"/>
                        <a14:foregroundMark x1="55193" y1="50551" x2="58147" y2="50236"/>
                        <a14:foregroundMark x1="59165" y1="50709" x2="62016" y2="52913"/>
                        <a14:foregroundMark x1="62016" y1="52913" x2="62322" y2="52835"/>
                        <a14:foregroundMark x1="55906" y1="56220" x2="59572" y2="54646"/>
                        <a14:foregroundMark x1="59572" y1="54646" x2="63747" y2="55512"/>
                        <a14:foregroundMark x1="63747" y1="55512" x2="64766" y2="54094"/>
                        <a14:foregroundMark x1="41242" y1="66457" x2="43177" y2="65354"/>
                        <a14:foregroundMark x1="46130" y1="67008" x2="46741" y2="65512"/>
                        <a14:foregroundMark x1="48574" y1="28583" x2="47760" y2="31654"/>
                        <a14:foregroundMark x1="47760" y1="31654" x2="47454" y2="31969"/>
                        <a14:foregroundMark x1="65275" y1="64094" x2="65988" y2="61811"/>
                        <a14:foregroundMark x1="26884" y1="41811" x2="30754" y2="41024"/>
                        <a14:foregroundMark x1="52851" y1="68583" x2="52851" y2="66614"/>
                        <a14:foregroundMark x1="40530" y1="65827" x2="40530" y2="65827"/>
                        <a14:foregroundMark x1="40530" y1="65827" x2="40530" y2="65827"/>
                        <a14:foregroundMark x1="48371" y1="28976" x2="47760" y2="29449"/>
                        <a14:foregroundMark x1="54379" y1="64961" x2="58147" y2="65118"/>
                        <a14:foregroundMark x1="56517" y1="67323" x2="56517" y2="67323"/>
                        <a14:foregroundMark x1="57128" y1="67165" x2="57128" y2="67165"/>
                        <a14:foregroundMark x1="69348" y1="56929" x2="73116" y2="56457"/>
                        <a14:foregroundMark x1="72709" y1="56457" x2="70774" y2="56772"/>
                        <a14:foregroundMark x1="47149" y1="30472" x2="47149" y2="30472"/>
                        <a14:foregroundMark x1="40733" y1="65433" x2="40733" y2="65433"/>
                      </a14:backgroundRemoval>
                    </a14:imgEffect>
                  </a14:imgLayer>
                </a14:imgProps>
              </a:ext>
            </a:extLst>
          </a:blip>
          <a:srcRect l="20403" t="24445" r="19792" b="28148"/>
          <a:stretch/>
        </p:blipFill>
        <p:spPr>
          <a:xfrm>
            <a:off x="0" y="7277100"/>
            <a:ext cx="2971800" cy="304667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032400A-32FC-DA84-0339-CFE06D88A3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636" b="16415"/>
          <a:stretch/>
        </p:blipFill>
        <p:spPr>
          <a:xfrm>
            <a:off x="1828800" y="7552387"/>
            <a:ext cx="1182260" cy="791513"/>
          </a:xfrm>
          <a:prstGeom prst="rect">
            <a:avLst/>
          </a:prstGeom>
        </p:spPr>
      </p:pic>
      <p:pic>
        <p:nvPicPr>
          <p:cNvPr id="3" name="Imagen 2" descr="Imagen que contiene persona, interior, cuarto, mujer&#10;&#10;Descripción generada automáticamente">
            <a:extLst>
              <a:ext uri="{FF2B5EF4-FFF2-40B4-BE49-F238E27FC236}">
                <a16:creationId xmlns:a16="http://schemas.microsoft.com/office/drawing/2014/main" id="{C48FEB6A-4E00-49C0-404C-DFE8F5CE0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1204" y="3633089"/>
            <a:ext cx="5790941" cy="5696215"/>
          </a:xfrm>
          <a:prstGeom prst="flowChartConnector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0D4DE63-AE93-99B0-1849-15A244E02A94}"/>
              </a:ext>
            </a:extLst>
          </p:cNvPr>
          <p:cNvSpPr txBox="1">
            <a:spLocks/>
          </p:cNvSpPr>
          <p:nvPr/>
        </p:nvSpPr>
        <p:spPr>
          <a:xfrm>
            <a:off x="609600" y="220041"/>
            <a:ext cx="3343825" cy="77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Medium"/>
              <a:buNone/>
              <a:defRPr sz="2800" b="0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1. Datos para reflexionar</a:t>
            </a:r>
          </a:p>
        </p:txBody>
      </p:sp>
      <p:sp>
        <p:nvSpPr>
          <p:cNvPr id="5" name="Google Shape;2221;p43">
            <a:extLst>
              <a:ext uri="{FF2B5EF4-FFF2-40B4-BE49-F238E27FC236}">
                <a16:creationId xmlns:a16="http://schemas.microsoft.com/office/drawing/2014/main" id="{A94412EE-48AA-6BEF-CC25-A66E15501D3A}"/>
              </a:ext>
            </a:extLst>
          </p:cNvPr>
          <p:cNvSpPr txBox="1">
            <a:spLocks/>
          </p:cNvSpPr>
          <p:nvPr/>
        </p:nvSpPr>
        <p:spPr>
          <a:xfrm>
            <a:off x="609600" y="1199885"/>
            <a:ext cx="10527075" cy="2514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s-US" sz="5400" b="1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Síntomas generales de un niño(a)/adolescente que ve pornografía:</a:t>
            </a:r>
          </a:p>
        </p:txBody>
      </p:sp>
      <p:grpSp>
        <p:nvGrpSpPr>
          <p:cNvPr id="6" name="Google Shape;2251;p43">
            <a:extLst>
              <a:ext uri="{FF2B5EF4-FFF2-40B4-BE49-F238E27FC236}">
                <a16:creationId xmlns:a16="http://schemas.microsoft.com/office/drawing/2014/main" id="{A1C62B3D-0614-83C8-18DA-122636B560B1}"/>
              </a:ext>
            </a:extLst>
          </p:cNvPr>
          <p:cNvGrpSpPr/>
          <p:nvPr/>
        </p:nvGrpSpPr>
        <p:grpSpPr>
          <a:xfrm>
            <a:off x="7640814" y="3947301"/>
            <a:ext cx="969786" cy="967599"/>
            <a:chOff x="6219124" y="2902788"/>
            <a:chExt cx="318231" cy="355470"/>
          </a:xfrm>
        </p:grpSpPr>
        <p:sp>
          <p:nvSpPr>
            <p:cNvPr id="8" name="Google Shape;2252;p43">
              <a:extLst>
                <a:ext uri="{FF2B5EF4-FFF2-40B4-BE49-F238E27FC236}">
                  <a16:creationId xmlns:a16="http://schemas.microsoft.com/office/drawing/2014/main" id="{FF0DA5DA-C394-3724-39DE-2ACBB6D50902}"/>
                </a:ext>
              </a:extLst>
            </p:cNvPr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solidFill>
              <a:schemeClr val="lt2"/>
            </a:solidFill>
            <a:ln w="22225">
              <a:solidFill>
                <a:srgbClr val="7030A0">
                  <a:alpha val="70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53;p43">
              <a:extLst>
                <a:ext uri="{FF2B5EF4-FFF2-40B4-BE49-F238E27FC236}">
                  <a16:creationId xmlns:a16="http://schemas.microsoft.com/office/drawing/2014/main" id="{64CE2F0E-5AED-2502-8AFE-EBEB733BF9D5}"/>
                </a:ext>
              </a:extLst>
            </p:cNvPr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solidFill>
              <a:schemeClr val="lt2"/>
            </a:solidFill>
            <a:ln w="22225">
              <a:solidFill>
                <a:srgbClr val="7030A0">
                  <a:alpha val="70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54;p43">
              <a:extLst>
                <a:ext uri="{FF2B5EF4-FFF2-40B4-BE49-F238E27FC236}">
                  <a16:creationId xmlns:a16="http://schemas.microsoft.com/office/drawing/2014/main" id="{D9D2C974-2957-6A96-9EA4-AF808D9052C7}"/>
                </a:ext>
              </a:extLst>
            </p:cNvPr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 w="22225">
              <a:solidFill>
                <a:srgbClr val="7030A0">
                  <a:alpha val="70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2222;p43">
            <a:extLst>
              <a:ext uri="{FF2B5EF4-FFF2-40B4-BE49-F238E27FC236}">
                <a16:creationId xmlns:a16="http://schemas.microsoft.com/office/drawing/2014/main" id="{992C81BD-FB48-0AB5-28A5-A2CD0F5D6288}"/>
              </a:ext>
            </a:extLst>
          </p:cNvPr>
          <p:cNvSpPr txBox="1">
            <a:spLocks/>
          </p:cNvSpPr>
          <p:nvPr/>
        </p:nvSpPr>
        <p:spPr>
          <a:xfrm>
            <a:off x="3899013" y="4276144"/>
            <a:ext cx="3655464" cy="72749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es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Afecta la conducta, cambio de personalidad</a:t>
            </a:r>
            <a:endParaRPr lang="es-US" sz="20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</p:txBody>
      </p:sp>
      <p:grpSp>
        <p:nvGrpSpPr>
          <p:cNvPr id="12" name="Google Shape;2255;p43">
            <a:extLst>
              <a:ext uri="{FF2B5EF4-FFF2-40B4-BE49-F238E27FC236}">
                <a16:creationId xmlns:a16="http://schemas.microsoft.com/office/drawing/2014/main" id="{16F27C9C-A653-8AC9-8EB5-51395F3424DD}"/>
              </a:ext>
            </a:extLst>
          </p:cNvPr>
          <p:cNvGrpSpPr/>
          <p:nvPr/>
        </p:nvGrpSpPr>
        <p:grpSpPr>
          <a:xfrm>
            <a:off x="7053701" y="5676900"/>
            <a:ext cx="1023499" cy="958442"/>
            <a:chOff x="4747100" y="3052825"/>
            <a:chExt cx="370375" cy="363425"/>
          </a:xfrm>
        </p:grpSpPr>
        <p:sp>
          <p:nvSpPr>
            <p:cNvPr id="13" name="Google Shape;2256;p43">
              <a:extLst>
                <a:ext uri="{FF2B5EF4-FFF2-40B4-BE49-F238E27FC236}">
                  <a16:creationId xmlns:a16="http://schemas.microsoft.com/office/drawing/2014/main" id="{7C6E6404-0B64-51EC-DCAD-D8A61B8CC2BC}"/>
                </a:ext>
              </a:extLst>
            </p:cNvPr>
            <p:cNvSpPr/>
            <p:nvPr/>
          </p:nvSpPr>
          <p:spPr>
            <a:xfrm>
              <a:off x="4983200" y="3354500"/>
              <a:ext cx="16225" cy="14600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71" y="1"/>
                  </a:moveTo>
                  <a:cubicBezTo>
                    <a:pt x="124" y="1"/>
                    <a:pt x="1" y="310"/>
                    <a:pt x="155" y="495"/>
                  </a:cubicBezTo>
                  <a:cubicBezTo>
                    <a:pt x="217" y="556"/>
                    <a:pt x="292" y="584"/>
                    <a:pt x="365" y="584"/>
                  </a:cubicBezTo>
                  <a:cubicBezTo>
                    <a:pt x="511" y="584"/>
                    <a:pt x="649" y="474"/>
                    <a:pt x="649" y="310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8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57;p43">
              <a:extLst>
                <a:ext uri="{FF2B5EF4-FFF2-40B4-BE49-F238E27FC236}">
                  <a16:creationId xmlns:a16="http://schemas.microsoft.com/office/drawing/2014/main" id="{7689FC4D-C92D-5DBB-93F3-3DBA4991C241}"/>
                </a:ext>
              </a:extLst>
            </p:cNvPr>
            <p:cNvSpPr/>
            <p:nvPr/>
          </p:nvSpPr>
          <p:spPr>
            <a:xfrm>
              <a:off x="4747100" y="3052825"/>
              <a:ext cx="370375" cy="363425"/>
            </a:xfrm>
            <a:custGeom>
              <a:avLst/>
              <a:gdLst/>
              <a:ahLst/>
              <a:cxnLst/>
              <a:rect l="l" t="t" r="r" b="b"/>
              <a:pathLst>
                <a:path w="14815" h="14537" extrusionOk="0">
                  <a:moveTo>
                    <a:pt x="13395" y="5865"/>
                  </a:moveTo>
                  <a:cubicBezTo>
                    <a:pt x="14105" y="5896"/>
                    <a:pt x="14105" y="6945"/>
                    <a:pt x="13395" y="7007"/>
                  </a:cubicBezTo>
                  <a:lnTo>
                    <a:pt x="12562" y="7007"/>
                  </a:lnTo>
                  <a:cubicBezTo>
                    <a:pt x="11852" y="6945"/>
                    <a:pt x="11852" y="5896"/>
                    <a:pt x="12562" y="5865"/>
                  </a:cubicBezTo>
                  <a:close/>
                  <a:moveTo>
                    <a:pt x="13395" y="7562"/>
                  </a:moveTo>
                  <a:cubicBezTo>
                    <a:pt x="13703" y="7562"/>
                    <a:pt x="13981" y="7809"/>
                    <a:pt x="13981" y="8118"/>
                  </a:cubicBezTo>
                  <a:cubicBezTo>
                    <a:pt x="13981" y="8426"/>
                    <a:pt x="13703" y="8704"/>
                    <a:pt x="13395" y="8704"/>
                  </a:cubicBezTo>
                  <a:lnTo>
                    <a:pt x="12562" y="8704"/>
                  </a:lnTo>
                  <a:cubicBezTo>
                    <a:pt x="11790" y="8704"/>
                    <a:pt x="11790" y="7562"/>
                    <a:pt x="12562" y="7562"/>
                  </a:cubicBezTo>
                  <a:close/>
                  <a:moveTo>
                    <a:pt x="13395" y="9260"/>
                  </a:moveTo>
                  <a:cubicBezTo>
                    <a:pt x="13703" y="9260"/>
                    <a:pt x="13981" y="9506"/>
                    <a:pt x="13981" y="9815"/>
                  </a:cubicBezTo>
                  <a:cubicBezTo>
                    <a:pt x="13981" y="10154"/>
                    <a:pt x="13703" y="10401"/>
                    <a:pt x="13395" y="10401"/>
                  </a:cubicBezTo>
                  <a:lnTo>
                    <a:pt x="12562" y="10401"/>
                  </a:lnTo>
                  <a:cubicBezTo>
                    <a:pt x="11852" y="10340"/>
                    <a:pt x="11852" y="9321"/>
                    <a:pt x="12562" y="9260"/>
                  </a:cubicBezTo>
                  <a:close/>
                  <a:moveTo>
                    <a:pt x="1698" y="6698"/>
                  </a:moveTo>
                  <a:lnTo>
                    <a:pt x="1698" y="12099"/>
                  </a:lnTo>
                  <a:lnTo>
                    <a:pt x="556" y="12099"/>
                  </a:lnTo>
                  <a:lnTo>
                    <a:pt x="556" y="6698"/>
                  </a:lnTo>
                  <a:close/>
                  <a:moveTo>
                    <a:pt x="8488" y="5001"/>
                  </a:moveTo>
                  <a:cubicBezTo>
                    <a:pt x="8334" y="5649"/>
                    <a:pt x="7747" y="6142"/>
                    <a:pt x="7099" y="6142"/>
                  </a:cubicBezTo>
                  <a:lnTo>
                    <a:pt x="6266" y="6142"/>
                  </a:lnTo>
                  <a:cubicBezTo>
                    <a:pt x="6081" y="6142"/>
                    <a:pt x="5957" y="6266"/>
                    <a:pt x="5957" y="6420"/>
                  </a:cubicBezTo>
                  <a:lnTo>
                    <a:pt x="5957" y="7253"/>
                  </a:lnTo>
                  <a:cubicBezTo>
                    <a:pt x="5957" y="8056"/>
                    <a:pt x="5340" y="8673"/>
                    <a:pt x="4537" y="8673"/>
                  </a:cubicBezTo>
                  <a:cubicBezTo>
                    <a:pt x="4528" y="8672"/>
                    <a:pt x="4519" y="8672"/>
                    <a:pt x="4510" y="8672"/>
                  </a:cubicBezTo>
                  <a:cubicBezTo>
                    <a:pt x="4145" y="8672"/>
                    <a:pt x="4145" y="9261"/>
                    <a:pt x="4510" y="9261"/>
                  </a:cubicBezTo>
                  <a:cubicBezTo>
                    <a:pt x="4519" y="9261"/>
                    <a:pt x="4528" y="9260"/>
                    <a:pt x="4537" y="9260"/>
                  </a:cubicBezTo>
                  <a:cubicBezTo>
                    <a:pt x="5093" y="9260"/>
                    <a:pt x="5587" y="9043"/>
                    <a:pt x="5957" y="8642"/>
                  </a:cubicBezTo>
                  <a:lnTo>
                    <a:pt x="5957" y="12099"/>
                  </a:lnTo>
                  <a:lnTo>
                    <a:pt x="5155" y="12099"/>
                  </a:lnTo>
                  <a:cubicBezTo>
                    <a:pt x="4846" y="12099"/>
                    <a:pt x="4537" y="11975"/>
                    <a:pt x="4321" y="11759"/>
                  </a:cubicBezTo>
                  <a:cubicBezTo>
                    <a:pt x="3982" y="11420"/>
                    <a:pt x="3550" y="11235"/>
                    <a:pt x="3087" y="11235"/>
                  </a:cubicBezTo>
                  <a:lnTo>
                    <a:pt x="2285" y="11235"/>
                  </a:lnTo>
                  <a:lnTo>
                    <a:pt x="2285" y="7531"/>
                  </a:lnTo>
                  <a:cubicBezTo>
                    <a:pt x="3303" y="7439"/>
                    <a:pt x="4167" y="6729"/>
                    <a:pt x="4507" y="5741"/>
                  </a:cubicBezTo>
                  <a:cubicBezTo>
                    <a:pt x="4661" y="5309"/>
                    <a:pt x="5062" y="5001"/>
                    <a:pt x="5525" y="5001"/>
                  </a:cubicBezTo>
                  <a:close/>
                  <a:moveTo>
                    <a:pt x="13395" y="10957"/>
                  </a:moveTo>
                  <a:cubicBezTo>
                    <a:pt x="13703" y="10957"/>
                    <a:pt x="13981" y="11204"/>
                    <a:pt x="13981" y="11543"/>
                  </a:cubicBezTo>
                  <a:cubicBezTo>
                    <a:pt x="13981" y="11852"/>
                    <a:pt x="13703" y="12099"/>
                    <a:pt x="13395" y="12099"/>
                  </a:cubicBezTo>
                  <a:lnTo>
                    <a:pt x="12562" y="12099"/>
                  </a:lnTo>
                  <a:cubicBezTo>
                    <a:pt x="11790" y="12099"/>
                    <a:pt x="11790" y="10957"/>
                    <a:pt x="12562" y="10957"/>
                  </a:cubicBezTo>
                  <a:close/>
                  <a:moveTo>
                    <a:pt x="7099" y="1"/>
                  </a:moveTo>
                  <a:cubicBezTo>
                    <a:pt x="6482" y="1"/>
                    <a:pt x="5957" y="526"/>
                    <a:pt x="5957" y="1143"/>
                  </a:cubicBezTo>
                  <a:lnTo>
                    <a:pt x="5957" y="4445"/>
                  </a:lnTo>
                  <a:lnTo>
                    <a:pt x="5525" y="4445"/>
                  </a:lnTo>
                  <a:cubicBezTo>
                    <a:pt x="5503" y="4444"/>
                    <a:pt x="5480" y="4444"/>
                    <a:pt x="5458" y="4444"/>
                  </a:cubicBezTo>
                  <a:cubicBezTo>
                    <a:pt x="4777" y="4444"/>
                    <a:pt x="4190" y="4899"/>
                    <a:pt x="3951" y="5556"/>
                  </a:cubicBezTo>
                  <a:cubicBezTo>
                    <a:pt x="3704" y="6297"/>
                    <a:pt x="3056" y="6852"/>
                    <a:pt x="2285" y="6976"/>
                  </a:cubicBezTo>
                  <a:lnTo>
                    <a:pt x="2285" y="6420"/>
                  </a:lnTo>
                  <a:cubicBezTo>
                    <a:pt x="2285" y="6266"/>
                    <a:pt x="2130" y="6142"/>
                    <a:pt x="1976" y="6142"/>
                  </a:cubicBezTo>
                  <a:lnTo>
                    <a:pt x="279" y="6142"/>
                  </a:lnTo>
                  <a:cubicBezTo>
                    <a:pt x="124" y="6142"/>
                    <a:pt x="1" y="6266"/>
                    <a:pt x="1" y="6420"/>
                  </a:cubicBezTo>
                  <a:lnTo>
                    <a:pt x="1" y="12377"/>
                  </a:lnTo>
                  <a:cubicBezTo>
                    <a:pt x="1" y="12531"/>
                    <a:pt x="124" y="12654"/>
                    <a:pt x="279" y="12654"/>
                  </a:cubicBezTo>
                  <a:lnTo>
                    <a:pt x="1976" y="12654"/>
                  </a:lnTo>
                  <a:cubicBezTo>
                    <a:pt x="2130" y="12654"/>
                    <a:pt x="2254" y="12531"/>
                    <a:pt x="2285" y="12377"/>
                  </a:cubicBezTo>
                  <a:lnTo>
                    <a:pt x="2285" y="11790"/>
                  </a:lnTo>
                  <a:lnTo>
                    <a:pt x="3087" y="11790"/>
                  </a:lnTo>
                  <a:cubicBezTo>
                    <a:pt x="3396" y="11790"/>
                    <a:pt x="3673" y="11914"/>
                    <a:pt x="3889" y="12130"/>
                  </a:cubicBezTo>
                  <a:cubicBezTo>
                    <a:pt x="4229" y="12469"/>
                    <a:pt x="4661" y="12654"/>
                    <a:pt x="5124" y="12654"/>
                  </a:cubicBezTo>
                  <a:lnTo>
                    <a:pt x="5957" y="12654"/>
                  </a:lnTo>
                  <a:lnTo>
                    <a:pt x="5957" y="13364"/>
                  </a:lnTo>
                  <a:cubicBezTo>
                    <a:pt x="5957" y="14012"/>
                    <a:pt x="6451" y="14506"/>
                    <a:pt x="7068" y="14506"/>
                  </a:cubicBezTo>
                  <a:lnTo>
                    <a:pt x="8519" y="14506"/>
                  </a:lnTo>
                  <a:cubicBezTo>
                    <a:pt x="8673" y="14506"/>
                    <a:pt x="8796" y="14383"/>
                    <a:pt x="8796" y="14228"/>
                  </a:cubicBezTo>
                  <a:cubicBezTo>
                    <a:pt x="8796" y="14074"/>
                    <a:pt x="8673" y="13950"/>
                    <a:pt x="8519" y="13950"/>
                  </a:cubicBezTo>
                  <a:lnTo>
                    <a:pt x="7068" y="13950"/>
                  </a:lnTo>
                  <a:cubicBezTo>
                    <a:pt x="6760" y="13950"/>
                    <a:pt x="6513" y="13704"/>
                    <a:pt x="6513" y="13364"/>
                  </a:cubicBezTo>
                  <a:lnTo>
                    <a:pt x="6513" y="6698"/>
                  </a:lnTo>
                  <a:lnTo>
                    <a:pt x="7068" y="6698"/>
                  </a:lnTo>
                  <a:cubicBezTo>
                    <a:pt x="8179" y="6698"/>
                    <a:pt x="9074" y="5803"/>
                    <a:pt x="9074" y="4723"/>
                  </a:cubicBezTo>
                  <a:cubicBezTo>
                    <a:pt x="9074" y="4582"/>
                    <a:pt x="8971" y="4441"/>
                    <a:pt x="8813" y="4441"/>
                  </a:cubicBezTo>
                  <a:cubicBezTo>
                    <a:pt x="8797" y="4441"/>
                    <a:pt x="8782" y="4442"/>
                    <a:pt x="8766" y="4445"/>
                  </a:cubicBezTo>
                  <a:lnTo>
                    <a:pt x="6544" y="4445"/>
                  </a:lnTo>
                  <a:lnTo>
                    <a:pt x="6544" y="1143"/>
                  </a:lnTo>
                  <a:cubicBezTo>
                    <a:pt x="6544" y="834"/>
                    <a:pt x="6790" y="556"/>
                    <a:pt x="7130" y="556"/>
                  </a:cubicBezTo>
                  <a:lnTo>
                    <a:pt x="12562" y="556"/>
                  </a:lnTo>
                  <a:cubicBezTo>
                    <a:pt x="12870" y="587"/>
                    <a:pt x="13117" y="834"/>
                    <a:pt x="13117" y="1143"/>
                  </a:cubicBezTo>
                  <a:lnTo>
                    <a:pt x="13117" y="5278"/>
                  </a:lnTo>
                  <a:lnTo>
                    <a:pt x="12531" y="5278"/>
                  </a:lnTo>
                  <a:cubicBezTo>
                    <a:pt x="11481" y="5278"/>
                    <a:pt x="10988" y="6575"/>
                    <a:pt x="11790" y="7253"/>
                  </a:cubicBezTo>
                  <a:cubicBezTo>
                    <a:pt x="11265" y="7716"/>
                    <a:pt x="11265" y="8519"/>
                    <a:pt x="11790" y="8982"/>
                  </a:cubicBezTo>
                  <a:cubicBezTo>
                    <a:pt x="11265" y="9414"/>
                    <a:pt x="11265" y="10216"/>
                    <a:pt x="11790" y="10679"/>
                  </a:cubicBezTo>
                  <a:cubicBezTo>
                    <a:pt x="10988" y="11358"/>
                    <a:pt x="11481" y="12654"/>
                    <a:pt x="12531" y="12654"/>
                  </a:cubicBezTo>
                  <a:lnTo>
                    <a:pt x="13117" y="12654"/>
                  </a:lnTo>
                  <a:lnTo>
                    <a:pt x="13117" y="13395"/>
                  </a:lnTo>
                  <a:cubicBezTo>
                    <a:pt x="13117" y="13704"/>
                    <a:pt x="12839" y="13981"/>
                    <a:pt x="12531" y="13981"/>
                  </a:cubicBezTo>
                  <a:lnTo>
                    <a:pt x="11111" y="13981"/>
                  </a:lnTo>
                  <a:cubicBezTo>
                    <a:pt x="11095" y="13979"/>
                    <a:pt x="11079" y="13977"/>
                    <a:pt x="11064" y="13977"/>
                  </a:cubicBezTo>
                  <a:cubicBezTo>
                    <a:pt x="10905" y="13977"/>
                    <a:pt x="10802" y="14118"/>
                    <a:pt x="10802" y="14259"/>
                  </a:cubicBezTo>
                  <a:cubicBezTo>
                    <a:pt x="10802" y="14413"/>
                    <a:pt x="10926" y="14537"/>
                    <a:pt x="11111" y="14537"/>
                  </a:cubicBezTo>
                  <a:lnTo>
                    <a:pt x="12531" y="14537"/>
                  </a:lnTo>
                  <a:cubicBezTo>
                    <a:pt x="13179" y="14506"/>
                    <a:pt x="13673" y="14012"/>
                    <a:pt x="13673" y="13395"/>
                  </a:cubicBezTo>
                  <a:lnTo>
                    <a:pt x="13673" y="12623"/>
                  </a:lnTo>
                  <a:cubicBezTo>
                    <a:pt x="14568" y="12407"/>
                    <a:pt x="14814" y="11266"/>
                    <a:pt x="14136" y="10679"/>
                  </a:cubicBezTo>
                  <a:cubicBezTo>
                    <a:pt x="14660" y="10216"/>
                    <a:pt x="14660" y="9414"/>
                    <a:pt x="14136" y="8982"/>
                  </a:cubicBezTo>
                  <a:cubicBezTo>
                    <a:pt x="14660" y="8519"/>
                    <a:pt x="14660" y="7716"/>
                    <a:pt x="14136" y="7253"/>
                  </a:cubicBezTo>
                  <a:cubicBezTo>
                    <a:pt x="14382" y="7037"/>
                    <a:pt x="14537" y="6729"/>
                    <a:pt x="14537" y="6420"/>
                  </a:cubicBezTo>
                  <a:cubicBezTo>
                    <a:pt x="14537" y="5896"/>
                    <a:pt x="14166" y="5433"/>
                    <a:pt x="13673" y="5309"/>
                  </a:cubicBezTo>
                  <a:lnTo>
                    <a:pt x="13673" y="1143"/>
                  </a:lnTo>
                  <a:cubicBezTo>
                    <a:pt x="13673" y="495"/>
                    <a:pt x="13179" y="1"/>
                    <a:pt x="12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8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58;p43">
              <a:extLst>
                <a:ext uri="{FF2B5EF4-FFF2-40B4-BE49-F238E27FC236}">
                  <a16:creationId xmlns:a16="http://schemas.microsoft.com/office/drawing/2014/main" id="{85BF8A98-A7E0-3DCA-B816-99AB922177D8}"/>
                </a:ext>
              </a:extLst>
            </p:cNvPr>
            <p:cNvSpPr/>
            <p:nvPr/>
          </p:nvSpPr>
          <p:spPr>
            <a:xfrm>
              <a:off x="4961600" y="3095275"/>
              <a:ext cx="59425" cy="14675"/>
            </a:xfrm>
            <a:custGeom>
              <a:avLst/>
              <a:gdLst/>
              <a:ahLst/>
              <a:cxnLst/>
              <a:rect l="l" t="t" r="r" b="b"/>
              <a:pathLst>
                <a:path w="2377" h="587" extrusionOk="0">
                  <a:moveTo>
                    <a:pt x="402" y="0"/>
                  </a:moveTo>
                  <a:cubicBezTo>
                    <a:pt x="0" y="0"/>
                    <a:pt x="0" y="587"/>
                    <a:pt x="402" y="587"/>
                  </a:cubicBezTo>
                  <a:lnTo>
                    <a:pt x="2099" y="587"/>
                  </a:lnTo>
                  <a:cubicBezTo>
                    <a:pt x="2253" y="587"/>
                    <a:pt x="2377" y="432"/>
                    <a:pt x="2377" y="278"/>
                  </a:cubicBezTo>
                  <a:cubicBezTo>
                    <a:pt x="2377" y="124"/>
                    <a:pt x="2253" y="0"/>
                    <a:pt x="2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8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59;p43">
              <a:extLst>
                <a:ext uri="{FF2B5EF4-FFF2-40B4-BE49-F238E27FC236}">
                  <a16:creationId xmlns:a16="http://schemas.microsoft.com/office/drawing/2014/main" id="{1289129B-3900-314F-A513-68CB77702078}"/>
                </a:ext>
              </a:extLst>
            </p:cNvPr>
            <p:cNvSpPr/>
            <p:nvPr/>
          </p:nvSpPr>
          <p:spPr>
            <a:xfrm>
              <a:off x="4983200" y="340215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6" y="1"/>
                  </a:moveTo>
                  <a:cubicBezTo>
                    <a:pt x="317" y="1"/>
                    <a:pt x="247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87" y="70"/>
                  </a:cubicBezTo>
                  <a:cubicBezTo>
                    <a:pt x="525" y="24"/>
                    <a:pt x="456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8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2225;p43">
            <a:extLst>
              <a:ext uri="{FF2B5EF4-FFF2-40B4-BE49-F238E27FC236}">
                <a16:creationId xmlns:a16="http://schemas.microsoft.com/office/drawing/2014/main" id="{C6CCD523-B339-53CB-496C-4E50F855D328}"/>
              </a:ext>
            </a:extLst>
          </p:cNvPr>
          <p:cNvSpPr txBox="1"/>
          <p:nvPr/>
        </p:nvSpPr>
        <p:spPr>
          <a:xfrm>
            <a:off x="3985349" y="5695498"/>
            <a:ext cx="2941336" cy="921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  <a:sym typeface="Source Sans Pro"/>
              </a:rPr>
              <a:t>Puede causar adicción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</p:txBody>
      </p:sp>
      <p:grpSp>
        <p:nvGrpSpPr>
          <p:cNvPr id="18" name="Google Shape;2244;p43">
            <a:extLst>
              <a:ext uri="{FF2B5EF4-FFF2-40B4-BE49-F238E27FC236}">
                <a16:creationId xmlns:a16="http://schemas.microsoft.com/office/drawing/2014/main" id="{8CEAB2C3-8B9B-5A8E-BB79-BE2386B976C2}"/>
              </a:ext>
            </a:extLst>
          </p:cNvPr>
          <p:cNvGrpSpPr/>
          <p:nvPr/>
        </p:nvGrpSpPr>
        <p:grpSpPr>
          <a:xfrm>
            <a:off x="7387282" y="7552387"/>
            <a:ext cx="899312" cy="791513"/>
            <a:chOff x="7989683" y="2350207"/>
            <a:chExt cx="332761" cy="234066"/>
          </a:xfrm>
        </p:grpSpPr>
        <p:sp>
          <p:nvSpPr>
            <p:cNvPr id="19" name="Google Shape;2245;p43">
              <a:extLst>
                <a:ext uri="{FF2B5EF4-FFF2-40B4-BE49-F238E27FC236}">
                  <a16:creationId xmlns:a16="http://schemas.microsoft.com/office/drawing/2014/main" id="{27AE1D09-EFBB-8360-4E3C-FCF99C53DE9F}"/>
                </a:ext>
              </a:extLst>
            </p:cNvPr>
            <p:cNvSpPr/>
            <p:nvPr/>
          </p:nvSpPr>
          <p:spPr>
            <a:xfrm>
              <a:off x="8258902" y="2396188"/>
              <a:ext cx="29119" cy="22101"/>
            </a:xfrm>
            <a:custGeom>
              <a:avLst/>
              <a:gdLst/>
              <a:ahLst/>
              <a:cxnLst/>
              <a:rect l="l" t="t" r="r" b="b"/>
              <a:pathLst>
                <a:path w="917" h="696" extrusionOk="0">
                  <a:moveTo>
                    <a:pt x="165" y="0"/>
                  </a:moveTo>
                  <a:cubicBezTo>
                    <a:pt x="114" y="0"/>
                    <a:pt x="64" y="22"/>
                    <a:pt x="36" y="64"/>
                  </a:cubicBezTo>
                  <a:cubicBezTo>
                    <a:pt x="0" y="148"/>
                    <a:pt x="12" y="243"/>
                    <a:pt x="84" y="291"/>
                  </a:cubicBezTo>
                  <a:cubicBezTo>
                    <a:pt x="262" y="410"/>
                    <a:pt x="441" y="529"/>
                    <a:pt x="631" y="660"/>
                  </a:cubicBezTo>
                  <a:cubicBezTo>
                    <a:pt x="667" y="684"/>
                    <a:pt x="691" y="695"/>
                    <a:pt x="726" y="695"/>
                  </a:cubicBezTo>
                  <a:cubicBezTo>
                    <a:pt x="762" y="695"/>
                    <a:pt x="834" y="660"/>
                    <a:pt x="857" y="624"/>
                  </a:cubicBezTo>
                  <a:cubicBezTo>
                    <a:pt x="917" y="565"/>
                    <a:pt x="893" y="457"/>
                    <a:pt x="810" y="398"/>
                  </a:cubicBezTo>
                  <a:cubicBezTo>
                    <a:pt x="619" y="267"/>
                    <a:pt x="441" y="148"/>
                    <a:pt x="262" y="29"/>
                  </a:cubicBezTo>
                  <a:cubicBezTo>
                    <a:pt x="234" y="10"/>
                    <a:pt x="199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46;p43">
              <a:extLst>
                <a:ext uri="{FF2B5EF4-FFF2-40B4-BE49-F238E27FC236}">
                  <a16:creationId xmlns:a16="http://schemas.microsoft.com/office/drawing/2014/main" id="{3682A819-5B3F-0229-DEA7-7BC38F5B2FE3}"/>
                </a:ext>
              </a:extLst>
            </p:cNvPr>
            <p:cNvSpPr/>
            <p:nvPr/>
          </p:nvSpPr>
          <p:spPr>
            <a:xfrm>
              <a:off x="8051320" y="2350207"/>
              <a:ext cx="194753" cy="49919"/>
            </a:xfrm>
            <a:custGeom>
              <a:avLst/>
              <a:gdLst/>
              <a:ahLst/>
              <a:cxnLst/>
              <a:rect l="l" t="t" r="r" b="b"/>
              <a:pathLst>
                <a:path w="6133" h="1572" extrusionOk="0">
                  <a:moveTo>
                    <a:pt x="3299" y="0"/>
                  </a:moveTo>
                  <a:cubicBezTo>
                    <a:pt x="2501" y="0"/>
                    <a:pt x="1441" y="417"/>
                    <a:pt x="108" y="1274"/>
                  </a:cubicBezTo>
                  <a:cubicBezTo>
                    <a:pt x="24" y="1322"/>
                    <a:pt x="1" y="1429"/>
                    <a:pt x="60" y="1501"/>
                  </a:cubicBezTo>
                  <a:cubicBezTo>
                    <a:pt x="84" y="1548"/>
                    <a:pt x="144" y="1572"/>
                    <a:pt x="191" y="1572"/>
                  </a:cubicBezTo>
                  <a:cubicBezTo>
                    <a:pt x="227" y="1572"/>
                    <a:pt x="251" y="1560"/>
                    <a:pt x="286" y="1548"/>
                  </a:cubicBezTo>
                  <a:cubicBezTo>
                    <a:pt x="1572" y="727"/>
                    <a:pt x="2560" y="322"/>
                    <a:pt x="3299" y="322"/>
                  </a:cubicBezTo>
                  <a:cubicBezTo>
                    <a:pt x="3954" y="322"/>
                    <a:pt x="4787" y="643"/>
                    <a:pt x="5859" y="1262"/>
                  </a:cubicBezTo>
                  <a:cubicBezTo>
                    <a:pt x="5885" y="1277"/>
                    <a:pt x="5912" y="1284"/>
                    <a:pt x="5939" y="1284"/>
                  </a:cubicBezTo>
                  <a:cubicBezTo>
                    <a:pt x="5997" y="1284"/>
                    <a:pt x="6052" y="1252"/>
                    <a:pt x="6085" y="1203"/>
                  </a:cubicBezTo>
                  <a:cubicBezTo>
                    <a:pt x="6132" y="1131"/>
                    <a:pt x="6097" y="1024"/>
                    <a:pt x="6025" y="977"/>
                  </a:cubicBezTo>
                  <a:cubicBezTo>
                    <a:pt x="4906" y="322"/>
                    <a:pt x="4013" y="0"/>
                    <a:pt x="3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47;p43">
              <a:extLst>
                <a:ext uri="{FF2B5EF4-FFF2-40B4-BE49-F238E27FC236}">
                  <a16:creationId xmlns:a16="http://schemas.microsoft.com/office/drawing/2014/main" id="{FA884692-0903-3A6B-81F5-07F6B35D2814}"/>
                </a:ext>
              </a:extLst>
            </p:cNvPr>
            <p:cNvSpPr/>
            <p:nvPr/>
          </p:nvSpPr>
          <p:spPr>
            <a:xfrm>
              <a:off x="7989683" y="2378183"/>
              <a:ext cx="332761" cy="206090"/>
            </a:xfrm>
            <a:custGeom>
              <a:avLst/>
              <a:gdLst/>
              <a:ahLst/>
              <a:cxnLst/>
              <a:rect l="l" t="t" r="r" b="b"/>
              <a:pathLst>
                <a:path w="10479" h="6490" extrusionOk="0">
                  <a:moveTo>
                    <a:pt x="5240" y="334"/>
                  </a:moveTo>
                  <a:cubicBezTo>
                    <a:pt x="6597" y="334"/>
                    <a:pt x="9276" y="2453"/>
                    <a:pt x="10086" y="3096"/>
                  </a:cubicBezTo>
                  <a:cubicBezTo>
                    <a:pt x="10121" y="3132"/>
                    <a:pt x="10157" y="3179"/>
                    <a:pt x="10157" y="3239"/>
                  </a:cubicBezTo>
                  <a:cubicBezTo>
                    <a:pt x="10157" y="3298"/>
                    <a:pt x="10121" y="3346"/>
                    <a:pt x="10086" y="3394"/>
                  </a:cubicBezTo>
                  <a:cubicBezTo>
                    <a:pt x="9288" y="4025"/>
                    <a:pt x="6597" y="6144"/>
                    <a:pt x="5240" y="6144"/>
                  </a:cubicBezTo>
                  <a:cubicBezTo>
                    <a:pt x="3894" y="6144"/>
                    <a:pt x="1215" y="4025"/>
                    <a:pt x="406" y="3394"/>
                  </a:cubicBezTo>
                  <a:cubicBezTo>
                    <a:pt x="358" y="3346"/>
                    <a:pt x="334" y="3298"/>
                    <a:pt x="334" y="3239"/>
                  </a:cubicBezTo>
                  <a:cubicBezTo>
                    <a:pt x="334" y="3179"/>
                    <a:pt x="358" y="3120"/>
                    <a:pt x="406" y="3096"/>
                  </a:cubicBezTo>
                  <a:cubicBezTo>
                    <a:pt x="1192" y="2453"/>
                    <a:pt x="3894" y="334"/>
                    <a:pt x="5240" y="334"/>
                  </a:cubicBezTo>
                  <a:close/>
                  <a:moveTo>
                    <a:pt x="5240" y="0"/>
                  </a:moveTo>
                  <a:cubicBezTo>
                    <a:pt x="3811" y="0"/>
                    <a:pt x="1239" y="1977"/>
                    <a:pt x="191" y="2822"/>
                  </a:cubicBezTo>
                  <a:cubicBezTo>
                    <a:pt x="84" y="2929"/>
                    <a:pt x="1" y="3072"/>
                    <a:pt x="1" y="3239"/>
                  </a:cubicBezTo>
                  <a:cubicBezTo>
                    <a:pt x="1" y="3406"/>
                    <a:pt x="84" y="3548"/>
                    <a:pt x="191" y="3656"/>
                  </a:cubicBezTo>
                  <a:cubicBezTo>
                    <a:pt x="1239" y="4501"/>
                    <a:pt x="3811" y="6489"/>
                    <a:pt x="5240" y="6489"/>
                  </a:cubicBezTo>
                  <a:cubicBezTo>
                    <a:pt x="6657" y="6489"/>
                    <a:pt x="9252" y="4501"/>
                    <a:pt x="10288" y="3656"/>
                  </a:cubicBezTo>
                  <a:cubicBezTo>
                    <a:pt x="10407" y="3548"/>
                    <a:pt x="10478" y="3406"/>
                    <a:pt x="10478" y="3239"/>
                  </a:cubicBezTo>
                  <a:cubicBezTo>
                    <a:pt x="10478" y="3072"/>
                    <a:pt x="10407" y="2929"/>
                    <a:pt x="10288" y="2822"/>
                  </a:cubicBezTo>
                  <a:cubicBezTo>
                    <a:pt x="9252" y="1977"/>
                    <a:pt x="6668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48;p43">
              <a:extLst>
                <a:ext uri="{FF2B5EF4-FFF2-40B4-BE49-F238E27FC236}">
                  <a16:creationId xmlns:a16="http://schemas.microsoft.com/office/drawing/2014/main" id="{796402E5-5F7B-DECE-8EE2-F7815AA799BB}"/>
                </a:ext>
              </a:extLst>
            </p:cNvPr>
            <p:cNvSpPr/>
            <p:nvPr/>
          </p:nvSpPr>
          <p:spPr>
            <a:xfrm>
              <a:off x="8081201" y="2405746"/>
              <a:ext cx="151598" cy="149884"/>
            </a:xfrm>
            <a:custGeom>
              <a:avLst/>
              <a:gdLst/>
              <a:ahLst/>
              <a:cxnLst/>
              <a:rect l="l" t="t" r="r" b="b"/>
              <a:pathLst>
                <a:path w="4774" h="4720" extrusionOk="0">
                  <a:moveTo>
                    <a:pt x="2351" y="1"/>
                  </a:moveTo>
                  <a:cubicBezTo>
                    <a:pt x="2329" y="1"/>
                    <a:pt x="2308" y="1"/>
                    <a:pt x="2286" y="2"/>
                  </a:cubicBezTo>
                  <a:cubicBezTo>
                    <a:pt x="1048" y="49"/>
                    <a:pt x="36" y="1049"/>
                    <a:pt x="12" y="2288"/>
                  </a:cubicBezTo>
                  <a:cubicBezTo>
                    <a:pt x="0" y="2907"/>
                    <a:pt x="203" y="3478"/>
                    <a:pt x="572" y="3907"/>
                  </a:cubicBezTo>
                  <a:cubicBezTo>
                    <a:pt x="602" y="3943"/>
                    <a:pt x="646" y="3960"/>
                    <a:pt x="691" y="3960"/>
                  </a:cubicBezTo>
                  <a:cubicBezTo>
                    <a:pt x="735" y="3960"/>
                    <a:pt x="780" y="3943"/>
                    <a:pt x="810" y="3907"/>
                  </a:cubicBezTo>
                  <a:cubicBezTo>
                    <a:pt x="869" y="3847"/>
                    <a:pt x="869" y="3740"/>
                    <a:pt x="810" y="3681"/>
                  </a:cubicBezTo>
                  <a:cubicBezTo>
                    <a:pt x="488" y="3312"/>
                    <a:pt x="310" y="2800"/>
                    <a:pt x="322" y="2264"/>
                  </a:cubicBezTo>
                  <a:cubicBezTo>
                    <a:pt x="369" y="1228"/>
                    <a:pt x="1215" y="383"/>
                    <a:pt x="2262" y="335"/>
                  </a:cubicBezTo>
                  <a:cubicBezTo>
                    <a:pt x="2297" y="333"/>
                    <a:pt x="2332" y="332"/>
                    <a:pt x="2366" y="332"/>
                  </a:cubicBezTo>
                  <a:cubicBezTo>
                    <a:pt x="3487" y="332"/>
                    <a:pt x="4416" y="1263"/>
                    <a:pt x="4382" y="2407"/>
                  </a:cubicBezTo>
                  <a:cubicBezTo>
                    <a:pt x="4370" y="3478"/>
                    <a:pt x="3489" y="4347"/>
                    <a:pt x="2417" y="4395"/>
                  </a:cubicBezTo>
                  <a:cubicBezTo>
                    <a:pt x="2394" y="4396"/>
                    <a:pt x="2371" y="4396"/>
                    <a:pt x="2348" y="4396"/>
                  </a:cubicBezTo>
                  <a:cubicBezTo>
                    <a:pt x="2003" y="4396"/>
                    <a:pt x="1671" y="4313"/>
                    <a:pt x="1381" y="4157"/>
                  </a:cubicBezTo>
                  <a:cubicBezTo>
                    <a:pt x="1355" y="4141"/>
                    <a:pt x="1323" y="4132"/>
                    <a:pt x="1290" y="4132"/>
                  </a:cubicBezTo>
                  <a:cubicBezTo>
                    <a:pt x="1248" y="4132"/>
                    <a:pt x="1206" y="4147"/>
                    <a:pt x="1179" y="4181"/>
                  </a:cubicBezTo>
                  <a:cubicBezTo>
                    <a:pt x="1108" y="4264"/>
                    <a:pt x="1119" y="4395"/>
                    <a:pt x="1227" y="4443"/>
                  </a:cubicBezTo>
                  <a:cubicBezTo>
                    <a:pt x="1540" y="4615"/>
                    <a:pt x="1902" y="4720"/>
                    <a:pt x="2287" y="4720"/>
                  </a:cubicBezTo>
                  <a:cubicBezTo>
                    <a:pt x="2326" y="4720"/>
                    <a:pt x="2366" y="4719"/>
                    <a:pt x="2405" y="4716"/>
                  </a:cubicBezTo>
                  <a:cubicBezTo>
                    <a:pt x="3655" y="4693"/>
                    <a:pt x="4679" y="3681"/>
                    <a:pt x="4715" y="2442"/>
                  </a:cubicBezTo>
                  <a:cubicBezTo>
                    <a:pt x="4774" y="1095"/>
                    <a:pt x="3690" y="1"/>
                    <a:pt x="2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49;p43">
              <a:extLst>
                <a:ext uri="{FF2B5EF4-FFF2-40B4-BE49-F238E27FC236}">
                  <a16:creationId xmlns:a16="http://schemas.microsoft.com/office/drawing/2014/main" id="{0937878D-B51F-2D3A-0D04-EA4818696A7F}"/>
                </a:ext>
              </a:extLst>
            </p:cNvPr>
            <p:cNvSpPr/>
            <p:nvPr/>
          </p:nvSpPr>
          <p:spPr>
            <a:xfrm>
              <a:off x="8115973" y="2440550"/>
              <a:ext cx="80562" cy="80213"/>
            </a:xfrm>
            <a:custGeom>
              <a:avLst/>
              <a:gdLst/>
              <a:ahLst/>
              <a:cxnLst/>
              <a:rect l="l" t="t" r="r" b="b"/>
              <a:pathLst>
                <a:path w="2537" h="2526" extrusionOk="0">
                  <a:moveTo>
                    <a:pt x="1263" y="1"/>
                  </a:moveTo>
                  <a:cubicBezTo>
                    <a:pt x="572" y="1"/>
                    <a:pt x="1" y="561"/>
                    <a:pt x="1" y="1263"/>
                  </a:cubicBezTo>
                  <a:cubicBezTo>
                    <a:pt x="1" y="1965"/>
                    <a:pt x="572" y="2525"/>
                    <a:pt x="1263" y="2525"/>
                  </a:cubicBezTo>
                  <a:cubicBezTo>
                    <a:pt x="1965" y="2525"/>
                    <a:pt x="2537" y="1965"/>
                    <a:pt x="2537" y="1263"/>
                  </a:cubicBezTo>
                  <a:cubicBezTo>
                    <a:pt x="2537" y="1168"/>
                    <a:pt x="2453" y="1096"/>
                    <a:pt x="2370" y="1096"/>
                  </a:cubicBezTo>
                  <a:cubicBezTo>
                    <a:pt x="2275" y="1096"/>
                    <a:pt x="2203" y="1168"/>
                    <a:pt x="2203" y="1263"/>
                  </a:cubicBezTo>
                  <a:cubicBezTo>
                    <a:pt x="2203" y="1787"/>
                    <a:pt x="1787" y="2204"/>
                    <a:pt x="1263" y="2204"/>
                  </a:cubicBezTo>
                  <a:cubicBezTo>
                    <a:pt x="751" y="2204"/>
                    <a:pt x="334" y="1787"/>
                    <a:pt x="334" y="1263"/>
                  </a:cubicBezTo>
                  <a:cubicBezTo>
                    <a:pt x="334" y="739"/>
                    <a:pt x="751" y="322"/>
                    <a:pt x="1263" y="322"/>
                  </a:cubicBezTo>
                  <a:cubicBezTo>
                    <a:pt x="1358" y="322"/>
                    <a:pt x="1429" y="251"/>
                    <a:pt x="1429" y="156"/>
                  </a:cubicBezTo>
                  <a:cubicBezTo>
                    <a:pt x="1429" y="72"/>
                    <a:pt x="1358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50;p43">
              <a:extLst>
                <a:ext uri="{FF2B5EF4-FFF2-40B4-BE49-F238E27FC236}">
                  <a16:creationId xmlns:a16="http://schemas.microsoft.com/office/drawing/2014/main" id="{EC2159EE-0B2B-03D3-7BBB-C5C65BD17154}"/>
                </a:ext>
              </a:extLst>
            </p:cNvPr>
            <p:cNvSpPr/>
            <p:nvPr/>
          </p:nvSpPr>
          <p:spPr>
            <a:xfrm>
              <a:off x="8164749" y="2447377"/>
              <a:ext cx="24610" cy="2461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226;p43">
            <a:extLst>
              <a:ext uri="{FF2B5EF4-FFF2-40B4-BE49-F238E27FC236}">
                <a16:creationId xmlns:a16="http://schemas.microsoft.com/office/drawing/2014/main" id="{A7C46059-3E22-4760-BC40-8685C0F2C3E6}"/>
              </a:ext>
            </a:extLst>
          </p:cNvPr>
          <p:cNvSpPr txBox="1"/>
          <p:nvPr/>
        </p:nvSpPr>
        <p:spPr>
          <a:xfrm>
            <a:off x="4290216" y="7857889"/>
            <a:ext cx="2917439" cy="28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  <a:sym typeface="Source Sans Pro"/>
              </a:rPr>
              <a:t>Semblante diferente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</p:txBody>
      </p:sp>
      <p:grpSp>
        <p:nvGrpSpPr>
          <p:cNvPr id="26" name="Google Shape;2269;p43">
            <a:extLst>
              <a:ext uri="{FF2B5EF4-FFF2-40B4-BE49-F238E27FC236}">
                <a16:creationId xmlns:a16="http://schemas.microsoft.com/office/drawing/2014/main" id="{B04B345E-C849-DB65-3D8F-47A0CC91D795}"/>
              </a:ext>
            </a:extLst>
          </p:cNvPr>
          <p:cNvGrpSpPr/>
          <p:nvPr/>
        </p:nvGrpSpPr>
        <p:grpSpPr>
          <a:xfrm>
            <a:off x="8514634" y="8953500"/>
            <a:ext cx="1086566" cy="965517"/>
            <a:chOff x="2753373" y="2902523"/>
            <a:chExt cx="347552" cy="325557"/>
          </a:xfrm>
        </p:grpSpPr>
        <p:sp>
          <p:nvSpPr>
            <p:cNvPr id="27" name="Google Shape;2270;p43">
              <a:extLst>
                <a:ext uri="{FF2B5EF4-FFF2-40B4-BE49-F238E27FC236}">
                  <a16:creationId xmlns:a16="http://schemas.microsoft.com/office/drawing/2014/main" id="{BB20F10C-008F-9913-DEDF-0DF664FAC38B}"/>
                </a:ext>
              </a:extLst>
            </p:cNvPr>
            <p:cNvSpPr/>
            <p:nvPr/>
          </p:nvSpPr>
          <p:spPr>
            <a:xfrm>
              <a:off x="2807962" y="3018575"/>
              <a:ext cx="86418" cy="29506"/>
            </a:xfrm>
            <a:custGeom>
              <a:avLst/>
              <a:gdLst/>
              <a:ahLst/>
              <a:cxnLst/>
              <a:rect l="l" t="t" r="r" b="b"/>
              <a:pathLst>
                <a:path w="2715" h="927" extrusionOk="0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71;p43">
              <a:extLst>
                <a:ext uri="{FF2B5EF4-FFF2-40B4-BE49-F238E27FC236}">
                  <a16:creationId xmlns:a16="http://schemas.microsoft.com/office/drawing/2014/main" id="{7366632E-8AF7-75C8-CF21-974F93BF4C33}"/>
                </a:ext>
              </a:extLst>
            </p:cNvPr>
            <p:cNvSpPr/>
            <p:nvPr/>
          </p:nvSpPr>
          <p:spPr>
            <a:xfrm>
              <a:off x="2753373" y="2973376"/>
              <a:ext cx="195213" cy="254704"/>
            </a:xfrm>
            <a:custGeom>
              <a:avLst/>
              <a:gdLst/>
              <a:ahLst/>
              <a:cxnLst/>
              <a:rect l="l" t="t" r="r" b="b"/>
              <a:pathLst>
                <a:path w="6133" h="8002" extrusionOk="0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272;p43">
              <a:extLst>
                <a:ext uri="{FF2B5EF4-FFF2-40B4-BE49-F238E27FC236}">
                  <a16:creationId xmlns:a16="http://schemas.microsoft.com/office/drawing/2014/main" id="{B6403E68-E169-B06F-0FAE-34D5FA714DB7}"/>
                </a:ext>
              </a:extLst>
            </p:cNvPr>
            <p:cNvSpPr/>
            <p:nvPr/>
          </p:nvSpPr>
          <p:spPr>
            <a:xfrm>
              <a:off x="2905361" y="3195072"/>
              <a:ext cx="10631" cy="32244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73;p43">
              <a:extLst>
                <a:ext uri="{FF2B5EF4-FFF2-40B4-BE49-F238E27FC236}">
                  <a16:creationId xmlns:a16="http://schemas.microsoft.com/office/drawing/2014/main" id="{7036B369-94AD-34C3-6803-A263CA457A4A}"/>
                </a:ext>
              </a:extLst>
            </p:cNvPr>
            <p:cNvSpPr/>
            <p:nvPr/>
          </p:nvSpPr>
          <p:spPr>
            <a:xfrm>
              <a:off x="2939069" y="2934735"/>
              <a:ext cx="161856" cy="169049"/>
            </a:xfrm>
            <a:custGeom>
              <a:avLst/>
              <a:gdLst/>
              <a:ahLst/>
              <a:cxnLst/>
              <a:rect l="l" t="t" r="r" b="b"/>
              <a:pathLst>
                <a:path w="5085" h="531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74;p43">
              <a:extLst>
                <a:ext uri="{FF2B5EF4-FFF2-40B4-BE49-F238E27FC236}">
                  <a16:creationId xmlns:a16="http://schemas.microsoft.com/office/drawing/2014/main" id="{77A59978-3246-BE04-03F6-906146C11F24}"/>
                </a:ext>
              </a:extLst>
            </p:cNvPr>
            <p:cNvSpPr/>
            <p:nvPr/>
          </p:nvSpPr>
          <p:spPr>
            <a:xfrm>
              <a:off x="3002379" y="2902523"/>
              <a:ext cx="32244" cy="96668"/>
            </a:xfrm>
            <a:custGeom>
              <a:avLst/>
              <a:gdLst/>
              <a:ahLst/>
              <a:cxnLst/>
              <a:rect l="l" t="t" r="r" b="b"/>
              <a:pathLst>
                <a:path w="1013" h="3037" extrusionOk="0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75;p43">
              <a:extLst>
                <a:ext uri="{FF2B5EF4-FFF2-40B4-BE49-F238E27FC236}">
                  <a16:creationId xmlns:a16="http://schemas.microsoft.com/office/drawing/2014/main" id="{9FCD719F-17B1-083D-5B70-0049D4ADA077}"/>
                </a:ext>
              </a:extLst>
            </p:cNvPr>
            <p:cNvSpPr/>
            <p:nvPr/>
          </p:nvSpPr>
          <p:spPr>
            <a:xfrm>
              <a:off x="3003143" y="3005206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2261;p43">
            <a:extLst>
              <a:ext uri="{FF2B5EF4-FFF2-40B4-BE49-F238E27FC236}">
                <a16:creationId xmlns:a16="http://schemas.microsoft.com/office/drawing/2014/main" id="{FEB271CC-F052-790A-C81E-858AF9442C70}"/>
              </a:ext>
            </a:extLst>
          </p:cNvPr>
          <p:cNvSpPr txBox="1"/>
          <p:nvPr/>
        </p:nvSpPr>
        <p:spPr>
          <a:xfrm>
            <a:off x="6349919" y="9332252"/>
            <a:ext cx="20280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  <a:sym typeface="Source Sans Pro"/>
              </a:rPr>
              <a:t>Ansiedad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</p:txBody>
      </p:sp>
      <p:sp>
        <p:nvSpPr>
          <p:cNvPr id="34" name="Google Shape;2227;p43">
            <a:extLst>
              <a:ext uri="{FF2B5EF4-FFF2-40B4-BE49-F238E27FC236}">
                <a16:creationId xmlns:a16="http://schemas.microsoft.com/office/drawing/2014/main" id="{7F63980A-697C-6BFB-3978-10EC8B2623F6}"/>
              </a:ext>
            </a:extLst>
          </p:cNvPr>
          <p:cNvSpPr txBox="1">
            <a:spLocks/>
          </p:cNvSpPr>
          <p:nvPr/>
        </p:nvSpPr>
        <p:spPr>
          <a:xfrm>
            <a:off x="14401800" y="3314700"/>
            <a:ext cx="2184612" cy="6351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s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Problemas para dormir</a:t>
            </a:r>
            <a:endParaRPr lang="es-US" sz="20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</p:txBody>
      </p:sp>
      <p:grpSp>
        <p:nvGrpSpPr>
          <p:cNvPr id="35" name="Google Shape;2236;p43">
            <a:extLst>
              <a:ext uri="{FF2B5EF4-FFF2-40B4-BE49-F238E27FC236}">
                <a16:creationId xmlns:a16="http://schemas.microsoft.com/office/drawing/2014/main" id="{8398A179-E438-3429-FECF-51B63DB119EC}"/>
              </a:ext>
            </a:extLst>
          </p:cNvPr>
          <p:cNvGrpSpPr/>
          <p:nvPr/>
        </p:nvGrpSpPr>
        <p:grpSpPr>
          <a:xfrm>
            <a:off x="13258800" y="3314700"/>
            <a:ext cx="961861" cy="965517"/>
            <a:chOff x="1954741" y="3212419"/>
            <a:chExt cx="366389" cy="354481"/>
          </a:xfrm>
        </p:grpSpPr>
        <p:sp>
          <p:nvSpPr>
            <p:cNvPr id="36" name="Google Shape;2237;p43">
              <a:extLst>
                <a:ext uri="{FF2B5EF4-FFF2-40B4-BE49-F238E27FC236}">
                  <a16:creationId xmlns:a16="http://schemas.microsoft.com/office/drawing/2014/main" id="{2DE5BF50-3E64-B815-2795-5E93324FFE93}"/>
                </a:ext>
              </a:extLst>
            </p:cNvPr>
            <p:cNvSpPr/>
            <p:nvPr/>
          </p:nvSpPr>
          <p:spPr>
            <a:xfrm>
              <a:off x="1964204" y="3212419"/>
              <a:ext cx="356926" cy="354481"/>
            </a:xfrm>
            <a:custGeom>
              <a:avLst/>
              <a:gdLst/>
              <a:ahLst/>
              <a:cxnLst/>
              <a:rect l="l" t="t" r="r" b="b"/>
              <a:pathLst>
                <a:path w="11240" h="11163" extrusionOk="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38;p43">
              <a:extLst>
                <a:ext uri="{FF2B5EF4-FFF2-40B4-BE49-F238E27FC236}">
                  <a16:creationId xmlns:a16="http://schemas.microsoft.com/office/drawing/2014/main" id="{A0A18937-237A-44E9-9700-C8B03A705AD9}"/>
                </a:ext>
              </a:extLst>
            </p:cNvPr>
            <p:cNvSpPr/>
            <p:nvPr/>
          </p:nvSpPr>
          <p:spPr>
            <a:xfrm>
              <a:off x="2127520" y="3279898"/>
              <a:ext cx="77546" cy="77546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39;p43">
              <a:extLst>
                <a:ext uri="{FF2B5EF4-FFF2-40B4-BE49-F238E27FC236}">
                  <a16:creationId xmlns:a16="http://schemas.microsoft.com/office/drawing/2014/main" id="{4B5C77D5-5849-54B9-B044-FD838D5CAB18}"/>
                </a:ext>
              </a:extLst>
            </p:cNvPr>
            <p:cNvSpPr/>
            <p:nvPr/>
          </p:nvSpPr>
          <p:spPr>
            <a:xfrm>
              <a:off x="2202747" y="3365732"/>
              <a:ext cx="38995" cy="38963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40;p43">
              <a:extLst>
                <a:ext uri="{FF2B5EF4-FFF2-40B4-BE49-F238E27FC236}">
                  <a16:creationId xmlns:a16="http://schemas.microsoft.com/office/drawing/2014/main" id="{1FAEA1D0-9CF9-4C8E-CC8C-7AA0A1E12470}"/>
                </a:ext>
              </a:extLst>
            </p:cNvPr>
            <p:cNvSpPr/>
            <p:nvPr/>
          </p:nvSpPr>
          <p:spPr>
            <a:xfrm>
              <a:off x="1964553" y="3518473"/>
              <a:ext cx="38995" cy="38614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41;p43">
              <a:extLst>
                <a:ext uri="{FF2B5EF4-FFF2-40B4-BE49-F238E27FC236}">
                  <a16:creationId xmlns:a16="http://schemas.microsoft.com/office/drawing/2014/main" id="{D2112EEC-3A15-8EA1-965E-5AEDB2DBCF2E}"/>
                </a:ext>
              </a:extLst>
            </p:cNvPr>
            <p:cNvSpPr/>
            <p:nvPr/>
          </p:nvSpPr>
          <p:spPr>
            <a:xfrm>
              <a:off x="2158894" y="3385007"/>
              <a:ext cx="15909" cy="16290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42;p43">
              <a:extLst>
                <a:ext uri="{FF2B5EF4-FFF2-40B4-BE49-F238E27FC236}">
                  <a16:creationId xmlns:a16="http://schemas.microsoft.com/office/drawing/2014/main" id="{E32E3CFA-C468-2DDC-74B1-A3BFBF8536AB}"/>
                </a:ext>
              </a:extLst>
            </p:cNvPr>
            <p:cNvSpPr/>
            <p:nvPr/>
          </p:nvSpPr>
          <p:spPr>
            <a:xfrm>
              <a:off x="1954741" y="3478779"/>
              <a:ext cx="15909" cy="15909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43;p43">
              <a:extLst>
                <a:ext uri="{FF2B5EF4-FFF2-40B4-BE49-F238E27FC236}">
                  <a16:creationId xmlns:a16="http://schemas.microsoft.com/office/drawing/2014/main" id="{61DA0AF4-2A5F-B7BE-3EB0-E97F97D83956}"/>
                </a:ext>
              </a:extLst>
            </p:cNvPr>
            <p:cNvSpPr/>
            <p:nvPr/>
          </p:nvSpPr>
          <p:spPr>
            <a:xfrm>
              <a:off x="2208813" y="3264020"/>
              <a:ext cx="16290" cy="16290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2230;p43">
            <a:extLst>
              <a:ext uri="{FF2B5EF4-FFF2-40B4-BE49-F238E27FC236}">
                <a16:creationId xmlns:a16="http://schemas.microsoft.com/office/drawing/2014/main" id="{4E674182-4CD6-B367-0CF0-CF30F7652A4D}"/>
              </a:ext>
            </a:extLst>
          </p:cNvPr>
          <p:cNvGrpSpPr/>
          <p:nvPr/>
        </p:nvGrpSpPr>
        <p:grpSpPr>
          <a:xfrm>
            <a:off x="14229028" y="5003639"/>
            <a:ext cx="1071994" cy="1028824"/>
            <a:chOff x="3564243" y="2289904"/>
            <a:chExt cx="422342" cy="355243"/>
          </a:xfrm>
        </p:grpSpPr>
        <p:sp>
          <p:nvSpPr>
            <p:cNvPr id="47" name="Google Shape;2231;p43">
              <a:extLst>
                <a:ext uri="{FF2B5EF4-FFF2-40B4-BE49-F238E27FC236}">
                  <a16:creationId xmlns:a16="http://schemas.microsoft.com/office/drawing/2014/main" id="{56A5CB92-888F-FD02-D3FB-D407B7536A63}"/>
                </a:ext>
              </a:extLst>
            </p:cNvPr>
            <p:cNvSpPr/>
            <p:nvPr/>
          </p:nvSpPr>
          <p:spPr>
            <a:xfrm>
              <a:off x="3564243" y="2291587"/>
              <a:ext cx="66177" cy="351655"/>
            </a:xfrm>
            <a:custGeom>
              <a:avLst/>
              <a:gdLst/>
              <a:ahLst/>
              <a:cxnLst/>
              <a:rect l="l" t="t" r="r" b="b"/>
              <a:pathLst>
                <a:path w="2084" h="11074" extrusionOk="0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32;p43">
              <a:extLst>
                <a:ext uri="{FF2B5EF4-FFF2-40B4-BE49-F238E27FC236}">
                  <a16:creationId xmlns:a16="http://schemas.microsoft.com/office/drawing/2014/main" id="{BE4B0A8D-9D46-9D10-B652-0A5BEA9FEBE4}"/>
                </a:ext>
              </a:extLst>
            </p:cNvPr>
            <p:cNvSpPr/>
            <p:nvPr/>
          </p:nvSpPr>
          <p:spPr>
            <a:xfrm>
              <a:off x="3636835" y="2373674"/>
              <a:ext cx="236702" cy="236289"/>
            </a:xfrm>
            <a:custGeom>
              <a:avLst/>
              <a:gdLst/>
              <a:ahLst/>
              <a:cxnLst/>
              <a:rect l="l" t="t" r="r" b="b"/>
              <a:pathLst>
                <a:path w="7454" h="7441" extrusionOk="0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33;p43">
              <a:extLst>
                <a:ext uri="{FF2B5EF4-FFF2-40B4-BE49-F238E27FC236}">
                  <a16:creationId xmlns:a16="http://schemas.microsoft.com/office/drawing/2014/main" id="{D8F8EE67-45E0-B1C5-B5DC-73FB79D5C95F}"/>
                </a:ext>
              </a:extLst>
            </p:cNvPr>
            <p:cNvSpPr/>
            <p:nvPr/>
          </p:nvSpPr>
          <p:spPr>
            <a:xfrm>
              <a:off x="3685230" y="2324104"/>
              <a:ext cx="237083" cy="235971"/>
            </a:xfrm>
            <a:custGeom>
              <a:avLst/>
              <a:gdLst/>
              <a:ahLst/>
              <a:cxnLst/>
              <a:rect l="l" t="t" r="r" b="b"/>
              <a:pathLst>
                <a:path w="7466" h="7431" extrusionOk="0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34;p43">
              <a:extLst>
                <a:ext uri="{FF2B5EF4-FFF2-40B4-BE49-F238E27FC236}">
                  <a16:creationId xmlns:a16="http://schemas.microsoft.com/office/drawing/2014/main" id="{471CD4C8-8DC8-DDD4-1BF8-D893FB55DB6D}"/>
                </a:ext>
              </a:extLst>
            </p:cNvPr>
            <p:cNvSpPr/>
            <p:nvPr/>
          </p:nvSpPr>
          <p:spPr>
            <a:xfrm>
              <a:off x="3663668" y="2351699"/>
              <a:ext cx="230668" cy="23066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35;p43">
              <a:extLst>
                <a:ext uri="{FF2B5EF4-FFF2-40B4-BE49-F238E27FC236}">
                  <a16:creationId xmlns:a16="http://schemas.microsoft.com/office/drawing/2014/main" id="{506A8A7A-04A5-532D-9094-99A16E63248C}"/>
                </a:ext>
              </a:extLst>
            </p:cNvPr>
            <p:cNvSpPr/>
            <p:nvPr/>
          </p:nvSpPr>
          <p:spPr>
            <a:xfrm>
              <a:off x="3933998" y="2289904"/>
              <a:ext cx="52586" cy="355243"/>
            </a:xfrm>
            <a:custGeom>
              <a:avLst/>
              <a:gdLst/>
              <a:ahLst/>
              <a:cxnLst/>
              <a:rect l="l" t="t" r="r" b="b"/>
              <a:pathLst>
                <a:path w="1656" h="11187" extrusionOk="0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2228;p43">
            <a:extLst>
              <a:ext uri="{FF2B5EF4-FFF2-40B4-BE49-F238E27FC236}">
                <a16:creationId xmlns:a16="http://schemas.microsoft.com/office/drawing/2014/main" id="{E08E75A3-8513-A13E-C360-F0B0DF503A91}"/>
              </a:ext>
            </a:extLst>
          </p:cNvPr>
          <p:cNvSpPr txBox="1"/>
          <p:nvPr/>
        </p:nvSpPr>
        <p:spPr>
          <a:xfrm>
            <a:off x="15454482" y="5260621"/>
            <a:ext cx="2297191" cy="57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  <a:sym typeface="Source Sans Pro"/>
              </a:rPr>
              <a:t>Malos habitos de alimentación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</p:txBody>
      </p:sp>
      <p:sp>
        <p:nvSpPr>
          <p:cNvPr id="53" name="Google Shape;2260;p43">
            <a:extLst>
              <a:ext uri="{FF2B5EF4-FFF2-40B4-BE49-F238E27FC236}">
                <a16:creationId xmlns:a16="http://schemas.microsoft.com/office/drawing/2014/main" id="{3F29D0A6-6939-50D6-A1C0-619D895145F9}"/>
              </a:ext>
            </a:extLst>
          </p:cNvPr>
          <p:cNvSpPr/>
          <p:nvPr/>
        </p:nvSpPr>
        <p:spPr>
          <a:xfrm flipH="1">
            <a:off x="14193153" y="7091111"/>
            <a:ext cx="1123862" cy="826086"/>
          </a:xfrm>
          <a:custGeom>
            <a:avLst/>
            <a:gdLst/>
            <a:ahLst/>
            <a:cxnLst/>
            <a:rect l="l" t="t" r="r" b="b"/>
            <a:pathLst>
              <a:path w="10396" h="11003" extrusionOk="0">
                <a:moveTo>
                  <a:pt x="9740" y="2406"/>
                </a:moveTo>
                <a:cubicBezTo>
                  <a:pt x="9764" y="2418"/>
                  <a:pt x="9788" y="2442"/>
                  <a:pt x="9800" y="2466"/>
                </a:cubicBezTo>
                <a:cubicBezTo>
                  <a:pt x="9919" y="2620"/>
                  <a:pt x="9883" y="2847"/>
                  <a:pt x="9728" y="2966"/>
                </a:cubicBezTo>
                <a:lnTo>
                  <a:pt x="9740" y="2406"/>
                </a:lnTo>
                <a:close/>
                <a:moveTo>
                  <a:pt x="9728" y="3656"/>
                </a:moveTo>
                <a:cubicBezTo>
                  <a:pt x="9764" y="3680"/>
                  <a:pt x="9812" y="3716"/>
                  <a:pt x="9847" y="3751"/>
                </a:cubicBezTo>
                <a:cubicBezTo>
                  <a:pt x="9967" y="3918"/>
                  <a:pt x="9931" y="4144"/>
                  <a:pt x="9764" y="4275"/>
                </a:cubicBezTo>
                <a:lnTo>
                  <a:pt x="9705" y="4323"/>
                </a:lnTo>
                <a:lnTo>
                  <a:pt x="9728" y="3656"/>
                </a:lnTo>
                <a:close/>
                <a:moveTo>
                  <a:pt x="9705" y="4883"/>
                </a:moveTo>
                <a:cubicBezTo>
                  <a:pt x="9788" y="4906"/>
                  <a:pt x="9847" y="4942"/>
                  <a:pt x="9895" y="5025"/>
                </a:cubicBezTo>
                <a:cubicBezTo>
                  <a:pt x="9967" y="5109"/>
                  <a:pt x="9990" y="5216"/>
                  <a:pt x="9978" y="5299"/>
                </a:cubicBezTo>
                <a:cubicBezTo>
                  <a:pt x="9967" y="5406"/>
                  <a:pt x="9919" y="5478"/>
                  <a:pt x="9847" y="5537"/>
                </a:cubicBezTo>
                <a:lnTo>
                  <a:pt x="9705" y="5633"/>
                </a:lnTo>
                <a:lnTo>
                  <a:pt x="9705" y="4883"/>
                </a:lnTo>
                <a:close/>
                <a:moveTo>
                  <a:pt x="8835" y="8490"/>
                </a:moveTo>
                <a:lnTo>
                  <a:pt x="8835" y="8847"/>
                </a:lnTo>
                <a:lnTo>
                  <a:pt x="5264" y="8847"/>
                </a:lnTo>
                <a:lnTo>
                  <a:pt x="5264" y="8490"/>
                </a:lnTo>
                <a:close/>
                <a:moveTo>
                  <a:pt x="2299" y="6061"/>
                </a:moveTo>
                <a:lnTo>
                  <a:pt x="2323" y="6109"/>
                </a:lnTo>
                <a:lnTo>
                  <a:pt x="3894" y="8145"/>
                </a:lnTo>
                <a:lnTo>
                  <a:pt x="4466" y="8907"/>
                </a:lnTo>
                <a:lnTo>
                  <a:pt x="4192" y="9109"/>
                </a:lnTo>
                <a:lnTo>
                  <a:pt x="2013" y="6287"/>
                </a:lnTo>
                <a:lnTo>
                  <a:pt x="2299" y="6061"/>
                </a:lnTo>
                <a:close/>
                <a:moveTo>
                  <a:pt x="1656" y="6335"/>
                </a:moveTo>
                <a:lnTo>
                  <a:pt x="4037" y="9443"/>
                </a:lnTo>
                <a:lnTo>
                  <a:pt x="2858" y="10443"/>
                </a:lnTo>
                <a:lnTo>
                  <a:pt x="382" y="7192"/>
                </a:lnTo>
                <a:lnTo>
                  <a:pt x="1656" y="6335"/>
                </a:lnTo>
                <a:close/>
                <a:moveTo>
                  <a:pt x="8978" y="9169"/>
                </a:moveTo>
                <a:lnTo>
                  <a:pt x="9085" y="10705"/>
                </a:lnTo>
                <a:lnTo>
                  <a:pt x="5002" y="10705"/>
                </a:lnTo>
                <a:lnTo>
                  <a:pt x="5097" y="9169"/>
                </a:lnTo>
                <a:close/>
                <a:moveTo>
                  <a:pt x="6895" y="1"/>
                </a:moveTo>
                <a:cubicBezTo>
                  <a:pt x="6716" y="1"/>
                  <a:pt x="6538" y="84"/>
                  <a:pt x="6407" y="215"/>
                </a:cubicBezTo>
                <a:cubicBezTo>
                  <a:pt x="6276" y="346"/>
                  <a:pt x="6192" y="513"/>
                  <a:pt x="6192" y="703"/>
                </a:cubicBezTo>
                <a:lnTo>
                  <a:pt x="6192" y="727"/>
                </a:lnTo>
                <a:cubicBezTo>
                  <a:pt x="6073" y="656"/>
                  <a:pt x="5942" y="632"/>
                  <a:pt x="5811" y="632"/>
                </a:cubicBezTo>
                <a:cubicBezTo>
                  <a:pt x="5442" y="644"/>
                  <a:pt x="5144" y="953"/>
                  <a:pt x="5144" y="1323"/>
                </a:cubicBezTo>
                <a:lnTo>
                  <a:pt x="5144" y="3751"/>
                </a:lnTo>
                <a:lnTo>
                  <a:pt x="4680" y="4109"/>
                </a:lnTo>
                <a:lnTo>
                  <a:pt x="4811" y="3192"/>
                </a:lnTo>
                <a:cubicBezTo>
                  <a:pt x="4859" y="2811"/>
                  <a:pt x="4609" y="2466"/>
                  <a:pt x="4216" y="2418"/>
                </a:cubicBezTo>
                <a:cubicBezTo>
                  <a:pt x="4174" y="2411"/>
                  <a:pt x="4135" y="2408"/>
                  <a:pt x="4097" y="2408"/>
                </a:cubicBezTo>
                <a:cubicBezTo>
                  <a:pt x="3664" y="2408"/>
                  <a:pt x="3509" y="2823"/>
                  <a:pt x="3454" y="2966"/>
                </a:cubicBezTo>
                <a:lnTo>
                  <a:pt x="3180" y="3728"/>
                </a:lnTo>
                <a:cubicBezTo>
                  <a:pt x="3144" y="3811"/>
                  <a:pt x="3192" y="3906"/>
                  <a:pt x="3263" y="3930"/>
                </a:cubicBezTo>
                <a:cubicBezTo>
                  <a:pt x="3286" y="3938"/>
                  <a:pt x="3307" y="3942"/>
                  <a:pt x="3328" y="3942"/>
                </a:cubicBezTo>
                <a:cubicBezTo>
                  <a:pt x="3395" y="3942"/>
                  <a:pt x="3450" y="3901"/>
                  <a:pt x="3478" y="3847"/>
                </a:cubicBezTo>
                <a:lnTo>
                  <a:pt x="3751" y="3085"/>
                </a:lnTo>
                <a:cubicBezTo>
                  <a:pt x="3875" y="2775"/>
                  <a:pt x="3999" y="2725"/>
                  <a:pt x="4116" y="2725"/>
                </a:cubicBezTo>
                <a:cubicBezTo>
                  <a:pt x="4133" y="2725"/>
                  <a:pt x="4151" y="2726"/>
                  <a:pt x="4168" y="2728"/>
                </a:cubicBezTo>
                <a:cubicBezTo>
                  <a:pt x="4371" y="2751"/>
                  <a:pt x="4513" y="2930"/>
                  <a:pt x="4490" y="3144"/>
                </a:cubicBezTo>
                <a:lnTo>
                  <a:pt x="4335" y="4204"/>
                </a:lnTo>
                <a:cubicBezTo>
                  <a:pt x="4323" y="4299"/>
                  <a:pt x="4371" y="4406"/>
                  <a:pt x="4466" y="4466"/>
                </a:cubicBezTo>
                <a:cubicBezTo>
                  <a:pt x="4514" y="4493"/>
                  <a:pt x="4562" y="4505"/>
                  <a:pt x="4608" y="4505"/>
                </a:cubicBezTo>
                <a:cubicBezTo>
                  <a:pt x="4665" y="4505"/>
                  <a:pt x="4718" y="4487"/>
                  <a:pt x="4763" y="4454"/>
                </a:cubicBezTo>
                <a:lnTo>
                  <a:pt x="5144" y="4168"/>
                </a:lnTo>
                <a:lnTo>
                  <a:pt x="5144" y="5383"/>
                </a:lnTo>
                <a:lnTo>
                  <a:pt x="4490" y="4704"/>
                </a:lnTo>
                <a:cubicBezTo>
                  <a:pt x="4353" y="4573"/>
                  <a:pt x="4177" y="4507"/>
                  <a:pt x="4001" y="4507"/>
                </a:cubicBezTo>
                <a:cubicBezTo>
                  <a:pt x="3826" y="4507"/>
                  <a:pt x="3650" y="4573"/>
                  <a:pt x="3513" y="4704"/>
                </a:cubicBezTo>
                <a:lnTo>
                  <a:pt x="3490" y="4740"/>
                </a:lnTo>
                <a:cubicBezTo>
                  <a:pt x="3370" y="4871"/>
                  <a:pt x="3311" y="5014"/>
                  <a:pt x="3311" y="5204"/>
                </a:cubicBezTo>
                <a:cubicBezTo>
                  <a:pt x="3311" y="5347"/>
                  <a:pt x="3359" y="5502"/>
                  <a:pt x="3454" y="5621"/>
                </a:cubicBezTo>
                <a:cubicBezTo>
                  <a:pt x="3454" y="5633"/>
                  <a:pt x="3478" y="5633"/>
                  <a:pt x="3478" y="5645"/>
                </a:cubicBezTo>
                <a:cubicBezTo>
                  <a:pt x="3478" y="5656"/>
                  <a:pt x="3490" y="5656"/>
                  <a:pt x="3501" y="5680"/>
                </a:cubicBezTo>
                <a:lnTo>
                  <a:pt x="5025" y="8073"/>
                </a:lnTo>
                <a:lnTo>
                  <a:pt x="5037" y="8085"/>
                </a:lnTo>
                <a:cubicBezTo>
                  <a:pt x="5037" y="8097"/>
                  <a:pt x="5049" y="8121"/>
                  <a:pt x="5049" y="8133"/>
                </a:cubicBezTo>
                <a:lnTo>
                  <a:pt x="5049" y="8145"/>
                </a:lnTo>
                <a:lnTo>
                  <a:pt x="5049" y="8157"/>
                </a:lnTo>
                <a:cubicBezTo>
                  <a:pt x="5025" y="8181"/>
                  <a:pt x="4990" y="8192"/>
                  <a:pt x="4966" y="8216"/>
                </a:cubicBezTo>
                <a:cubicBezTo>
                  <a:pt x="4942" y="8240"/>
                  <a:pt x="4918" y="8264"/>
                  <a:pt x="4906" y="8300"/>
                </a:cubicBezTo>
                <a:cubicBezTo>
                  <a:pt x="4799" y="8335"/>
                  <a:pt x="4692" y="8383"/>
                  <a:pt x="4621" y="8443"/>
                </a:cubicBezTo>
                <a:lnTo>
                  <a:pt x="4537" y="8502"/>
                </a:lnTo>
                <a:lnTo>
                  <a:pt x="2870" y="6311"/>
                </a:lnTo>
                <a:lnTo>
                  <a:pt x="2608" y="5978"/>
                </a:lnTo>
                <a:cubicBezTo>
                  <a:pt x="2668" y="5895"/>
                  <a:pt x="2728" y="5811"/>
                  <a:pt x="2751" y="5740"/>
                </a:cubicBezTo>
                <a:lnTo>
                  <a:pt x="3204" y="4525"/>
                </a:lnTo>
                <a:cubicBezTo>
                  <a:pt x="3239" y="4442"/>
                  <a:pt x="3192" y="4347"/>
                  <a:pt x="3120" y="4323"/>
                </a:cubicBezTo>
                <a:cubicBezTo>
                  <a:pt x="3098" y="4315"/>
                  <a:pt x="3077" y="4311"/>
                  <a:pt x="3056" y="4311"/>
                </a:cubicBezTo>
                <a:cubicBezTo>
                  <a:pt x="2989" y="4311"/>
                  <a:pt x="2933" y="4352"/>
                  <a:pt x="2906" y="4406"/>
                </a:cubicBezTo>
                <a:lnTo>
                  <a:pt x="2454" y="5621"/>
                </a:lnTo>
                <a:lnTo>
                  <a:pt x="2454" y="5633"/>
                </a:lnTo>
                <a:cubicBezTo>
                  <a:pt x="2454" y="5645"/>
                  <a:pt x="2442" y="5680"/>
                  <a:pt x="2394" y="5716"/>
                </a:cubicBezTo>
                <a:cubicBezTo>
                  <a:pt x="2357" y="5693"/>
                  <a:pt x="2313" y="5682"/>
                  <a:pt x="2267" y="5682"/>
                </a:cubicBezTo>
                <a:cubicBezTo>
                  <a:pt x="2197" y="5682"/>
                  <a:pt x="2124" y="5708"/>
                  <a:pt x="2073" y="5752"/>
                </a:cubicBezTo>
                <a:lnTo>
                  <a:pt x="1739" y="6002"/>
                </a:lnTo>
                <a:cubicBezTo>
                  <a:pt x="1698" y="5981"/>
                  <a:pt x="1653" y="5970"/>
                  <a:pt x="1607" y="5970"/>
                </a:cubicBezTo>
                <a:cubicBezTo>
                  <a:pt x="1546" y="5970"/>
                  <a:pt x="1484" y="5990"/>
                  <a:pt x="1430" y="6037"/>
                </a:cubicBezTo>
                <a:lnTo>
                  <a:pt x="156" y="6907"/>
                </a:lnTo>
                <a:cubicBezTo>
                  <a:pt x="72" y="6954"/>
                  <a:pt x="37" y="7026"/>
                  <a:pt x="13" y="7121"/>
                </a:cubicBezTo>
                <a:cubicBezTo>
                  <a:pt x="1" y="7204"/>
                  <a:pt x="37" y="7300"/>
                  <a:pt x="72" y="7359"/>
                </a:cubicBezTo>
                <a:lnTo>
                  <a:pt x="2561" y="10621"/>
                </a:lnTo>
                <a:cubicBezTo>
                  <a:pt x="2620" y="10693"/>
                  <a:pt x="2704" y="10740"/>
                  <a:pt x="2787" y="10740"/>
                </a:cubicBezTo>
                <a:lnTo>
                  <a:pt x="2823" y="10740"/>
                </a:lnTo>
                <a:cubicBezTo>
                  <a:pt x="2894" y="10740"/>
                  <a:pt x="2966" y="10705"/>
                  <a:pt x="3025" y="10657"/>
                </a:cubicBezTo>
                <a:lnTo>
                  <a:pt x="4204" y="9645"/>
                </a:lnTo>
                <a:cubicBezTo>
                  <a:pt x="4287" y="9574"/>
                  <a:pt x="4323" y="9455"/>
                  <a:pt x="4311" y="9347"/>
                </a:cubicBezTo>
                <a:lnTo>
                  <a:pt x="4633" y="9097"/>
                </a:lnTo>
                <a:cubicBezTo>
                  <a:pt x="4692" y="9050"/>
                  <a:pt x="4740" y="8978"/>
                  <a:pt x="4752" y="8895"/>
                </a:cubicBezTo>
                <a:cubicBezTo>
                  <a:pt x="4752" y="8847"/>
                  <a:pt x="4752" y="8800"/>
                  <a:pt x="4740" y="8752"/>
                </a:cubicBezTo>
                <a:lnTo>
                  <a:pt x="4823" y="8681"/>
                </a:lnTo>
                <a:cubicBezTo>
                  <a:pt x="4847" y="8669"/>
                  <a:pt x="4859" y="8657"/>
                  <a:pt x="4883" y="8657"/>
                </a:cubicBezTo>
                <a:lnTo>
                  <a:pt x="4883" y="8847"/>
                </a:lnTo>
                <a:cubicBezTo>
                  <a:pt x="4799" y="8895"/>
                  <a:pt x="4728" y="8990"/>
                  <a:pt x="4728" y="9109"/>
                </a:cubicBezTo>
                <a:lnTo>
                  <a:pt x="4633" y="10657"/>
                </a:lnTo>
                <a:cubicBezTo>
                  <a:pt x="4633" y="10752"/>
                  <a:pt x="4668" y="10836"/>
                  <a:pt x="4728" y="10895"/>
                </a:cubicBezTo>
                <a:cubicBezTo>
                  <a:pt x="4787" y="10955"/>
                  <a:pt x="4871" y="11002"/>
                  <a:pt x="4942" y="11002"/>
                </a:cubicBezTo>
                <a:lnTo>
                  <a:pt x="9038" y="11002"/>
                </a:lnTo>
                <a:cubicBezTo>
                  <a:pt x="9133" y="11002"/>
                  <a:pt x="9205" y="10979"/>
                  <a:pt x="9264" y="10895"/>
                </a:cubicBezTo>
                <a:cubicBezTo>
                  <a:pt x="9324" y="10836"/>
                  <a:pt x="9347" y="10752"/>
                  <a:pt x="9347" y="10657"/>
                </a:cubicBezTo>
                <a:lnTo>
                  <a:pt x="9264" y="9109"/>
                </a:lnTo>
                <a:cubicBezTo>
                  <a:pt x="9264" y="8990"/>
                  <a:pt x="9193" y="8907"/>
                  <a:pt x="9097" y="8847"/>
                </a:cubicBezTo>
                <a:lnTo>
                  <a:pt x="9097" y="8431"/>
                </a:lnTo>
                <a:cubicBezTo>
                  <a:pt x="9097" y="8359"/>
                  <a:pt x="9074" y="8264"/>
                  <a:pt x="9014" y="8216"/>
                </a:cubicBezTo>
                <a:cubicBezTo>
                  <a:pt x="8978" y="8192"/>
                  <a:pt x="8931" y="8157"/>
                  <a:pt x="8907" y="8145"/>
                </a:cubicBezTo>
                <a:lnTo>
                  <a:pt x="8907" y="8026"/>
                </a:lnTo>
                <a:cubicBezTo>
                  <a:pt x="8907" y="7919"/>
                  <a:pt x="8966" y="7728"/>
                  <a:pt x="9038" y="7490"/>
                </a:cubicBezTo>
                <a:cubicBezTo>
                  <a:pt x="9074" y="7407"/>
                  <a:pt x="9026" y="7311"/>
                  <a:pt x="8954" y="7288"/>
                </a:cubicBezTo>
                <a:cubicBezTo>
                  <a:pt x="8932" y="7279"/>
                  <a:pt x="8911" y="7275"/>
                  <a:pt x="8890" y="7275"/>
                </a:cubicBezTo>
                <a:cubicBezTo>
                  <a:pt x="8823" y="7275"/>
                  <a:pt x="8768" y="7316"/>
                  <a:pt x="8740" y="7371"/>
                </a:cubicBezTo>
                <a:cubicBezTo>
                  <a:pt x="8669" y="7561"/>
                  <a:pt x="8573" y="7835"/>
                  <a:pt x="8573" y="8014"/>
                </a:cubicBezTo>
                <a:lnTo>
                  <a:pt x="8573" y="8121"/>
                </a:lnTo>
                <a:lnTo>
                  <a:pt x="5406" y="8121"/>
                </a:lnTo>
                <a:cubicBezTo>
                  <a:pt x="5395" y="8014"/>
                  <a:pt x="5347" y="7919"/>
                  <a:pt x="5323" y="7859"/>
                </a:cubicBezTo>
                <a:lnTo>
                  <a:pt x="3787" y="5454"/>
                </a:lnTo>
                <a:cubicBezTo>
                  <a:pt x="3787" y="5442"/>
                  <a:pt x="3775" y="5442"/>
                  <a:pt x="3751" y="5418"/>
                </a:cubicBezTo>
                <a:cubicBezTo>
                  <a:pt x="3609" y="5275"/>
                  <a:pt x="3609" y="5049"/>
                  <a:pt x="3751" y="4906"/>
                </a:cubicBezTo>
                <a:cubicBezTo>
                  <a:pt x="3829" y="4829"/>
                  <a:pt x="3924" y="4790"/>
                  <a:pt x="4018" y="4790"/>
                </a:cubicBezTo>
                <a:cubicBezTo>
                  <a:pt x="4112" y="4790"/>
                  <a:pt x="4204" y="4829"/>
                  <a:pt x="4275" y="4906"/>
                </a:cubicBezTo>
                <a:lnTo>
                  <a:pt x="5025" y="5656"/>
                </a:lnTo>
                <a:cubicBezTo>
                  <a:pt x="5072" y="5711"/>
                  <a:pt x="5140" y="5740"/>
                  <a:pt x="5211" y="5740"/>
                </a:cubicBezTo>
                <a:cubicBezTo>
                  <a:pt x="5248" y="5740"/>
                  <a:pt x="5286" y="5732"/>
                  <a:pt x="5323" y="5716"/>
                </a:cubicBezTo>
                <a:cubicBezTo>
                  <a:pt x="5418" y="5680"/>
                  <a:pt x="5478" y="5585"/>
                  <a:pt x="5478" y="5466"/>
                </a:cubicBezTo>
                <a:lnTo>
                  <a:pt x="5478" y="3799"/>
                </a:lnTo>
                <a:lnTo>
                  <a:pt x="5478" y="1287"/>
                </a:lnTo>
                <a:cubicBezTo>
                  <a:pt x="5478" y="1073"/>
                  <a:pt x="5645" y="918"/>
                  <a:pt x="5835" y="918"/>
                </a:cubicBezTo>
                <a:cubicBezTo>
                  <a:pt x="5942" y="918"/>
                  <a:pt x="6037" y="942"/>
                  <a:pt x="6109" y="1013"/>
                </a:cubicBezTo>
                <a:cubicBezTo>
                  <a:pt x="6180" y="1096"/>
                  <a:pt x="6216" y="1180"/>
                  <a:pt x="6216" y="1287"/>
                </a:cubicBezTo>
                <a:lnTo>
                  <a:pt x="6216" y="4454"/>
                </a:lnTo>
                <a:cubicBezTo>
                  <a:pt x="6216" y="4549"/>
                  <a:pt x="6287" y="4621"/>
                  <a:pt x="6371" y="4621"/>
                </a:cubicBezTo>
                <a:cubicBezTo>
                  <a:pt x="6466" y="4621"/>
                  <a:pt x="6538" y="4549"/>
                  <a:pt x="6538" y="4454"/>
                </a:cubicBezTo>
                <a:lnTo>
                  <a:pt x="6538" y="1287"/>
                </a:lnTo>
                <a:lnTo>
                  <a:pt x="6538" y="680"/>
                </a:lnTo>
                <a:cubicBezTo>
                  <a:pt x="6538" y="572"/>
                  <a:pt x="6585" y="477"/>
                  <a:pt x="6645" y="418"/>
                </a:cubicBezTo>
                <a:cubicBezTo>
                  <a:pt x="6716" y="346"/>
                  <a:pt x="6811" y="322"/>
                  <a:pt x="6895" y="322"/>
                </a:cubicBezTo>
                <a:cubicBezTo>
                  <a:pt x="7002" y="322"/>
                  <a:pt x="7085" y="358"/>
                  <a:pt x="7145" y="418"/>
                </a:cubicBezTo>
                <a:cubicBezTo>
                  <a:pt x="7228" y="501"/>
                  <a:pt x="7252" y="584"/>
                  <a:pt x="7252" y="680"/>
                </a:cubicBezTo>
                <a:lnTo>
                  <a:pt x="7252" y="4454"/>
                </a:lnTo>
                <a:cubicBezTo>
                  <a:pt x="7252" y="4549"/>
                  <a:pt x="7323" y="4621"/>
                  <a:pt x="7419" y="4621"/>
                </a:cubicBezTo>
                <a:cubicBezTo>
                  <a:pt x="7502" y="4621"/>
                  <a:pt x="7585" y="4549"/>
                  <a:pt x="7585" y="4454"/>
                </a:cubicBezTo>
                <a:lnTo>
                  <a:pt x="7585" y="1430"/>
                </a:lnTo>
                <a:cubicBezTo>
                  <a:pt x="7585" y="1334"/>
                  <a:pt x="7621" y="1239"/>
                  <a:pt x="7681" y="1180"/>
                </a:cubicBezTo>
                <a:cubicBezTo>
                  <a:pt x="7740" y="1120"/>
                  <a:pt x="7847" y="1073"/>
                  <a:pt x="7942" y="1073"/>
                </a:cubicBezTo>
                <a:cubicBezTo>
                  <a:pt x="8038" y="1073"/>
                  <a:pt x="8133" y="1120"/>
                  <a:pt x="8192" y="1180"/>
                </a:cubicBezTo>
                <a:cubicBezTo>
                  <a:pt x="8264" y="1251"/>
                  <a:pt x="8300" y="1346"/>
                  <a:pt x="8300" y="1430"/>
                </a:cubicBezTo>
                <a:lnTo>
                  <a:pt x="8300" y="4454"/>
                </a:lnTo>
                <a:cubicBezTo>
                  <a:pt x="8300" y="4549"/>
                  <a:pt x="8371" y="4621"/>
                  <a:pt x="8454" y="4621"/>
                </a:cubicBezTo>
                <a:cubicBezTo>
                  <a:pt x="8550" y="4621"/>
                  <a:pt x="8621" y="4549"/>
                  <a:pt x="8621" y="4454"/>
                </a:cubicBezTo>
                <a:lnTo>
                  <a:pt x="8621" y="2168"/>
                </a:lnTo>
                <a:cubicBezTo>
                  <a:pt x="8621" y="1954"/>
                  <a:pt x="8788" y="1787"/>
                  <a:pt x="8990" y="1787"/>
                </a:cubicBezTo>
                <a:cubicBezTo>
                  <a:pt x="9097" y="1787"/>
                  <a:pt x="9193" y="1835"/>
                  <a:pt x="9252" y="1894"/>
                </a:cubicBezTo>
                <a:cubicBezTo>
                  <a:pt x="9324" y="1966"/>
                  <a:pt x="9347" y="2061"/>
                  <a:pt x="9347" y="2144"/>
                </a:cubicBezTo>
                <a:lnTo>
                  <a:pt x="9324" y="5883"/>
                </a:lnTo>
                <a:lnTo>
                  <a:pt x="9324" y="5918"/>
                </a:lnTo>
                <a:cubicBezTo>
                  <a:pt x="9312" y="6180"/>
                  <a:pt x="9228" y="6430"/>
                  <a:pt x="9085" y="6657"/>
                </a:cubicBezTo>
                <a:cubicBezTo>
                  <a:pt x="9038" y="6728"/>
                  <a:pt x="9050" y="6835"/>
                  <a:pt x="9133" y="6883"/>
                </a:cubicBezTo>
                <a:cubicBezTo>
                  <a:pt x="9158" y="6900"/>
                  <a:pt x="9188" y="6908"/>
                  <a:pt x="9218" y="6908"/>
                </a:cubicBezTo>
                <a:cubicBezTo>
                  <a:pt x="9271" y="6908"/>
                  <a:pt x="9324" y="6881"/>
                  <a:pt x="9347" y="6835"/>
                </a:cubicBezTo>
                <a:cubicBezTo>
                  <a:pt x="9526" y="6585"/>
                  <a:pt x="9621" y="6299"/>
                  <a:pt x="9645" y="6002"/>
                </a:cubicBezTo>
                <a:lnTo>
                  <a:pt x="9978" y="5752"/>
                </a:lnTo>
                <a:cubicBezTo>
                  <a:pt x="10336" y="5573"/>
                  <a:pt x="10395" y="5144"/>
                  <a:pt x="10157" y="4847"/>
                </a:cubicBezTo>
                <a:cubicBezTo>
                  <a:pt x="10086" y="4740"/>
                  <a:pt x="9967" y="4668"/>
                  <a:pt x="9847" y="4621"/>
                </a:cubicBezTo>
                <a:lnTo>
                  <a:pt x="9967" y="4525"/>
                </a:lnTo>
                <a:cubicBezTo>
                  <a:pt x="10109" y="4406"/>
                  <a:pt x="10205" y="4263"/>
                  <a:pt x="10228" y="4073"/>
                </a:cubicBezTo>
                <a:cubicBezTo>
                  <a:pt x="10264" y="3894"/>
                  <a:pt x="10205" y="3716"/>
                  <a:pt x="10097" y="3561"/>
                </a:cubicBezTo>
                <a:cubicBezTo>
                  <a:pt x="10026" y="3454"/>
                  <a:pt x="9907" y="3382"/>
                  <a:pt x="9788" y="3335"/>
                </a:cubicBezTo>
                <a:lnTo>
                  <a:pt x="9919" y="3239"/>
                </a:lnTo>
                <a:cubicBezTo>
                  <a:pt x="10062" y="3120"/>
                  <a:pt x="10157" y="2966"/>
                  <a:pt x="10181" y="2775"/>
                </a:cubicBezTo>
                <a:cubicBezTo>
                  <a:pt x="10217" y="2597"/>
                  <a:pt x="10157" y="2418"/>
                  <a:pt x="10050" y="2263"/>
                </a:cubicBezTo>
                <a:cubicBezTo>
                  <a:pt x="9967" y="2144"/>
                  <a:pt x="9847" y="2073"/>
                  <a:pt x="9705" y="2025"/>
                </a:cubicBezTo>
                <a:cubicBezTo>
                  <a:pt x="9681" y="1906"/>
                  <a:pt x="9621" y="1811"/>
                  <a:pt x="9526" y="1715"/>
                </a:cubicBezTo>
                <a:cubicBezTo>
                  <a:pt x="9395" y="1585"/>
                  <a:pt x="9228" y="1513"/>
                  <a:pt x="9038" y="1513"/>
                </a:cubicBezTo>
                <a:cubicBezTo>
                  <a:pt x="8907" y="1513"/>
                  <a:pt x="8788" y="1549"/>
                  <a:pt x="8669" y="1608"/>
                </a:cubicBezTo>
                <a:lnTo>
                  <a:pt x="8669" y="1465"/>
                </a:lnTo>
                <a:cubicBezTo>
                  <a:pt x="8669" y="1287"/>
                  <a:pt x="8597" y="1108"/>
                  <a:pt x="8454" y="977"/>
                </a:cubicBezTo>
                <a:cubicBezTo>
                  <a:pt x="8323" y="834"/>
                  <a:pt x="8157" y="763"/>
                  <a:pt x="7966" y="763"/>
                </a:cubicBezTo>
                <a:cubicBezTo>
                  <a:pt x="7835" y="763"/>
                  <a:pt x="7716" y="799"/>
                  <a:pt x="7597" y="870"/>
                </a:cubicBezTo>
                <a:lnTo>
                  <a:pt x="7597" y="703"/>
                </a:lnTo>
                <a:cubicBezTo>
                  <a:pt x="7597" y="525"/>
                  <a:pt x="7526" y="346"/>
                  <a:pt x="7383" y="215"/>
                </a:cubicBezTo>
                <a:cubicBezTo>
                  <a:pt x="7252" y="84"/>
                  <a:pt x="7085" y="1"/>
                  <a:pt x="6895" y="1"/>
                </a:cubicBezTo>
                <a:close/>
              </a:path>
            </a:pathLst>
          </a:custGeom>
          <a:solidFill>
            <a:schemeClr val="lt2"/>
          </a:solidFill>
          <a:ln>
            <a:solidFill>
              <a:srgbClr val="7030A0">
                <a:alpha val="95000"/>
              </a:srgb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2229;p43">
            <a:extLst>
              <a:ext uri="{FF2B5EF4-FFF2-40B4-BE49-F238E27FC236}">
                <a16:creationId xmlns:a16="http://schemas.microsoft.com/office/drawing/2014/main" id="{F929E8BA-9D60-352B-AE9D-85A55B816F0D}"/>
              </a:ext>
            </a:extLst>
          </p:cNvPr>
          <p:cNvSpPr txBox="1"/>
          <p:nvPr/>
        </p:nvSpPr>
        <p:spPr>
          <a:xfrm>
            <a:off x="15448859" y="7214257"/>
            <a:ext cx="2427347" cy="86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  <a:sym typeface="Source Sans Pro"/>
              </a:rPr>
              <a:t>Malos hábitos personales 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</p:txBody>
      </p:sp>
      <p:grpSp>
        <p:nvGrpSpPr>
          <p:cNvPr id="55" name="Google Shape;2263;p43">
            <a:extLst>
              <a:ext uri="{FF2B5EF4-FFF2-40B4-BE49-F238E27FC236}">
                <a16:creationId xmlns:a16="http://schemas.microsoft.com/office/drawing/2014/main" id="{29675737-18E8-71EF-3931-8B101C428200}"/>
              </a:ext>
            </a:extLst>
          </p:cNvPr>
          <p:cNvGrpSpPr/>
          <p:nvPr/>
        </p:nvGrpSpPr>
        <p:grpSpPr>
          <a:xfrm>
            <a:off x="13145752" y="8760685"/>
            <a:ext cx="1023108" cy="959014"/>
            <a:chOff x="1952836" y="3680964"/>
            <a:chExt cx="357720" cy="355148"/>
          </a:xfrm>
        </p:grpSpPr>
        <p:sp>
          <p:nvSpPr>
            <p:cNvPr id="56" name="Google Shape;2264;p43">
              <a:extLst>
                <a:ext uri="{FF2B5EF4-FFF2-40B4-BE49-F238E27FC236}">
                  <a16:creationId xmlns:a16="http://schemas.microsoft.com/office/drawing/2014/main" id="{90247D95-EE2C-CABE-56BC-E8073D67690C}"/>
                </a:ext>
              </a:extLst>
            </p:cNvPr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65;p43">
              <a:extLst>
                <a:ext uri="{FF2B5EF4-FFF2-40B4-BE49-F238E27FC236}">
                  <a16:creationId xmlns:a16="http://schemas.microsoft.com/office/drawing/2014/main" id="{93E53DE4-DFE0-6D35-51BA-021C7E9BDCA9}"/>
                </a:ext>
              </a:extLst>
            </p:cNvPr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66;p43">
              <a:extLst>
                <a:ext uri="{FF2B5EF4-FFF2-40B4-BE49-F238E27FC236}">
                  <a16:creationId xmlns:a16="http://schemas.microsoft.com/office/drawing/2014/main" id="{3BBC42BC-5687-3EBE-29CA-3AA01CDE29DE}"/>
                </a:ext>
              </a:extLst>
            </p:cNvPr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67;p43">
              <a:extLst>
                <a:ext uri="{FF2B5EF4-FFF2-40B4-BE49-F238E27FC236}">
                  <a16:creationId xmlns:a16="http://schemas.microsoft.com/office/drawing/2014/main" id="{9DFD1F1A-5492-9EA7-44C0-83BADB3C5422}"/>
                </a:ext>
              </a:extLst>
            </p:cNvPr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68;p43">
              <a:extLst>
                <a:ext uri="{FF2B5EF4-FFF2-40B4-BE49-F238E27FC236}">
                  <a16:creationId xmlns:a16="http://schemas.microsoft.com/office/drawing/2014/main" id="{581CA5B4-EA42-3359-B90B-7783D6740066}"/>
                </a:ext>
              </a:extLst>
            </p:cNvPr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7030A0">
                  <a:alpha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2262;p43">
            <a:extLst>
              <a:ext uri="{FF2B5EF4-FFF2-40B4-BE49-F238E27FC236}">
                <a16:creationId xmlns:a16="http://schemas.microsoft.com/office/drawing/2014/main" id="{03856B3C-0E7D-4A2F-1800-5807E0B581EC}"/>
              </a:ext>
            </a:extLst>
          </p:cNvPr>
          <p:cNvSpPr txBox="1"/>
          <p:nvPr/>
        </p:nvSpPr>
        <p:spPr>
          <a:xfrm>
            <a:off x="14311030" y="8964784"/>
            <a:ext cx="3121178" cy="63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  <a:sym typeface="Source Sans Pro"/>
              </a:rPr>
              <a:t>Depresión, soledad, tristeza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12630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188006A9-0305-02FC-2B10-265CECB4FB7F}"/>
              </a:ext>
            </a:extLst>
          </p:cNvPr>
          <p:cNvCxnSpPr/>
          <p:nvPr/>
        </p:nvCxnSpPr>
        <p:spPr>
          <a:xfrm>
            <a:off x="3505200" y="1562100"/>
            <a:ext cx="434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Imagen 41" descr="Texto">
            <a:extLst>
              <a:ext uri="{FF2B5EF4-FFF2-40B4-BE49-F238E27FC236}">
                <a16:creationId xmlns:a16="http://schemas.microsoft.com/office/drawing/2014/main" id="{2E00C360-E390-D1F3-65FF-0FBAE2668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83" b="68583" l="9980" r="89919">
                        <a14:foregroundMark x1="48167" y1="31260" x2="48574" y2="28898"/>
                        <a14:foregroundMark x1="41955" y1="32126" x2="44501" y2="31181"/>
                        <a14:foregroundMark x1="37475" y1="32441" x2="40835" y2="32913"/>
                        <a14:foregroundMark x1="33401" y1="34724" x2="35947" y2="34961"/>
                        <a14:foregroundMark x1="30041" y1="38976" x2="31874" y2="37402"/>
                        <a14:foregroundMark x1="28106" y1="42283" x2="29328" y2="40472"/>
                        <a14:foregroundMark x1="26578" y1="46220" x2="27800" y2="44331"/>
                        <a14:foregroundMark x1="27495" y1="46378" x2="28819" y2="44488"/>
                        <a14:foregroundMark x1="25866" y1="52047" x2="27699" y2="48425"/>
                        <a14:foregroundMark x1="27902" y1="52520" x2="27902" y2="52520"/>
                        <a14:foregroundMark x1="28106" y1="51181" x2="28106" y2="51181"/>
                        <a14:foregroundMark x1="27800" y1="55276" x2="29022" y2="53071"/>
                        <a14:foregroundMark x1="28921" y1="56142" x2="29022" y2="53622"/>
                        <a14:foregroundMark x1="28921" y1="59134" x2="31059" y2="58819"/>
                        <a14:foregroundMark x1="31059" y1="58740" x2="30041" y2="57087"/>
                        <a14:foregroundMark x1="32994" y1="63150" x2="34420" y2="60157"/>
                        <a14:foregroundMark x1="34420" y1="60157" x2="34623" y2="60000"/>
                        <a14:foregroundMark x1="37475" y1="64803" x2="36151" y2="63937"/>
                        <a14:foregroundMark x1="37373" y1="63937" x2="37576" y2="62677"/>
                        <a14:foregroundMark x1="40937" y1="66378" x2="43890" y2="65591"/>
                        <a14:foregroundMark x1="45621" y1="67244" x2="48982" y2="65748"/>
                        <a14:foregroundMark x1="51527" y1="67165" x2="51629" y2="64252"/>
                        <a14:foregroundMark x1="56008" y1="67323" x2="57739" y2="65906"/>
                        <a14:foregroundMark x1="60489" y1="66063" x2="61914" y2="65906"/>
                        <a14:foregroundMark x1="61303" y1="65039" x2="60794" y2="63937"/>
                        <a14:foregroundMark x1="63646" y1="63937" x2="65580" y2="61732"/>
                        <a14:foregroundMark x1="67006" y1="60945" x2="69043" y2="59843"/>
                        <a14:foregroundMark x1="68024" y1="59449" x2="68024" y2="58898"/>
                        <a14:foregroundMark x1="69246" y1="57244" x2="72912" y2="56299"/>
                        <a14:foregroundMark x1="71690" y1="54094" x2="73829" y2="52598"/>
                        <a14:foregroundMark x1="49695" y1="32047" x2="48982" y2="30315"/>
                        <a14:foregroundMark x1="37678" y1="40472" x2="37780" y2="42205"/>
                        <a14:foregroundMark x1="40733" y1="39685" x2="40733" y2="39685"/>
                        <a14:foregroundMark x1="40733" y1="39685" x2="40733" y2="39685"/>
                        <a14:foregroundMark x1="42974" y1="40157" x2="46130" y2="42205"/>
                        <a14:foregroundMark x1="46130" y1="42205" x2="46436" y2="39055"/>
                        <a14:foregroundMark x1="46436" y1="39055" x2="46436" y2="39055"/>
                        <a14:foregroundMark x1="37882" y1="47638" x2="39613" y2="44567"/>
                        <a14:foregroundMark x1="39613" y1="44567" x2="40937" y2="47559"/>
                        <a14:foregroundMark x1="40937" y1="47559" x2="40937" y2="47638"/>
                        <a14:foregroundMark x1="43585" y1="47874" x2="43686" y2="43937"/>
                        <a14:foregroundMark x1="45723" y1="48346" x2="48065" y2="45827"/>
                        <a14:foregroundMark x1="48065" y1="45827" x2="49084" y2="47087"/>
                        <a14:foregroundMark x1="53462" y1="48189" x2="55601" y2="45433"/>
                        <a14:foregroundMark x1="55601" y1="45433" x2="56314" y2="47559"/>
                        <a14:foregroundMark x1="37576" y1="50157" x2="38493" y2="53228"/>
                        <a14:foregroundMark x1="38493" y1="53228" x2="41039" y2="53150"/>
                        <a14:foregroundMark x1="41853" y1="53386" x2="45214" y2="53071"/>
                        <a14:foregroundMark x1="49796" y1="50394" x2="52138" y2="53386"/>
                        <a14:foregroundMark x1="52138" y1="53386" x2="52851" y2="50315"/>
                        <a14:foregroundMark x1="55092" y1="50709" x2="57739" y2="53150"/>
                        <a14:foregroundMark x1="57739" y1="53150" x2="57739" y2="53150"/>
                        <a14:foregroundMark x1="55193" y1="50551" x2="58147" y2="50236"/>
                        <a14:foregroundMark x1="59165" y1="50709" x2="62016" y2="52913"/>
                        <a14:foregroundMark x1="62016" y1="52913" x2="62322" y2="52835"/>
                        <a14:foregroundMark x1="55906" y1="56220" x2="59572" y2="54646"/>
                        <a14:foregroundMark x1="59572" y1="54646" x2="63747" y2="55512"/>
                        <a14:foregroundMark x1="63747" y1="55512" x2="64766" y2="54094"/>
                        <a14:foregroundMark x1="41242" y1="66457" x2="43177" y2="65354"/>
                        <a14:foregroundMark x1="46130" y1="67008" x2="46741" y2="65512"/>
                        <a14:foregroundMark x1="48574" y1="28583" x2="47760" y2="31654"/>
                        <a14:foregroundMark x1="47760" y1="31654" x2="47454" y2="31969"/>
                        <a14:foregroundMark x1="65275" y1="64094" x2="65988" y2="61811"/>
                        <a14:foregroundMark x1="26884" y1="41811" x2="30754" y2="41024"/>
                        <a14:foregroundMark x1="52851" y1="68583" x2="52851" y2="66614"/>
                        <a14:foregroundMark x1="40530" y1="65827" x2="40530" y2="65827"/>
                        <a14:foregroundMark x1="40530" y1="65827" x2="40530" y2="65827"/>
                        <a14:foregroundMark x1="48371" y1="28976" x2="47760" y2="29449"/>
                        <a14:foregroundMark x1="54379" y1="64961" x2="58147" y2="65118"/>
                        <a14:foregroundMark x1="56517" y1="67323" x2="56517" y2="67323"/>
                        <a14:foregroundMark x1="57128" y1="67165" x2="57128" y2="67165"/>
                        <a14:foregroundMark x1="69348" y1="56929" x2="73116" y2="56457"/>
                        <a14:foregroundMark x1="72709" y1="56457" x2="70774" y2="56772"/>
                        <a14:foregroundMark x1="47149" y1="30472" x2="47149" y2="30472"/>
                        <a14:foregroundMark x1="40733" y1="65433" x2="40733" y2="65433"/>
                      </a14:backgroundRemoval>
                    </a14:imgEffect>
                  </a14:imgLayer>
                </a14:imgProps>
              </a:ext>
            </a:extLst>
          </a:blip>
          <a:srcRect l="20403" t="24445" r="19792" b="28148"/>
          <a:stretch/>
        </p:blipFill>
        <p:spPr>
          <a:xfrm>
            <a:off x="0" y="7277100"/>
            <a:ext cx="2971800" cy="304667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032400A-32FC-DA84-0339-CFE06D88A3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36" b="16415"/>
          <a:stretch/>
        </p:blipFill>
        <p:spPr>
          <a:xfrm>
            <a:off x="1828800" y="7552387"/>
            <a:ext cx="1182260" cy="791513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433CAF-B3E5-5BB1-F1AF-EE102BDFFA0B}"/>
              </a:ext>
            </a:extLst>
          </p:cNvPr>
          <p:cNvSpPr txBox="1">
            <a:spLocks/>
          </p:cNvSpPr>
          <p:nvPr/>
        </p:nvSpPr>
        <p:spPr>
          <a:xfrm>
            <a:off x="3657600" y="1722081"/>
            <a:ext cx="13487400" cy="6756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buFont typeface="Arial" pitchFamily="34" charset="0"/>
              <a:buNone/>
            </a:pPr>
            <a:r>
              <a:rPr lang="es-ES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La pornografía puede volverse adictiva en la vida de una persona debido a las grandes descargas de dopamina y otros neurotransmisores que en descargas excesivas como las que se realizan al ver pornografía, desencadenan en una adicción, perjudicando de distintas maneras a quien la consume.</a:t>
            </a:r>
          </a:p>
          <a:p>
            <a:pPr marL="152400" indent="0">
              <a:buFont typeface="Arial" pitchFamily="34" charset="0"/>
              <a:buNone/>
            </a:pPr>
            <a:endParaRPr lang="es-ES" spc="3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  <a:p>
            <a:pPr marL="152400" indent="0">
              <a:buFont typeface="Arial" pitchFamily="34" charset="0"/>
              <a:buNone/>
            </a:pPr>
            <a:r>
              <a:rPr lang="es-ES" spc="300" dirty="0"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Ahora imagina el daño que la pornografía puede causar en un menor de edad, un niño o niña que se encuentran en una etapa de desarrollo donde sus circuitos neuronales están en proceso de ser establecidos, son particularmente más vulnerables a ser enganchados en una adicción de este tipo. Lo anterior sin mencionar los efectos emocionales y de comportamiento que repercuten en la vida del o la menor…</a:t>
            </a:r>
            <a:endParaRPr lang="es-ES" i="1" spc="300" dirty="0">
              <a:latin typeface="Malgun Gothic" panose="020B0503020000020004" pitchFamily="34" charset="-127"/>
              <a:ea typeface="Malgun Gothic" panose="020B0503020000020004" pitchFamily="34" charset="-127"/>
              <a:cs typeface="BIG CASLON MEDIUM" panose="02000603090000020003" pitchFamily="2" charset="-79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13B0972-62A9-0312-D301-C4F5FA428A73}"/>
              </a:ext>
            </a:extLst>
          </p:cNvPr>
          <p:cNvCxnSpPr/>
          <p:nvPr/>
        </p:nvCxnSpPr>
        <p:spPr>
          <a:xfrm>
            <a:off x="12801600" y="9258300"/>
            <a:ext cx="434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DE13AD65-9E45-950F-603B-C36D40A8B823}"/>
              </a:ext>
            </a:extLst>
          </p:cNvPr>
          <p:cNvSpPr txBox="1">
            <a:spLocks/>
          </p:cNvSpPr>
          <p:nvPr/>
        </p:nvSpPr>
        <p:spPr>
          <a:xfrm>
            <a:off x="609600" y="220041"/>
            <a:ext cx="3343825" cy="77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Medium"/>
              <a:buNone/>
              <a:defRPr sz="2800" b="0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1. Datos para reflexionar</a:t>
            </a:r>
          </a:p>
        </p:txBody>
      </p:sp>
    </p:spTree>
    <p:extLst>
      <p:ext uri="{BB962C8B-B14F-4D97-AF65-F5344CB8AC3E}">
        <p14:creationId xmlns:p14="http://schemas.microsoft.com/office/powerpoint/2010/main" val="67831592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n 9" descr="Texto">
            <a:extLst>
              <a:ext uri="{FF2B5EF4-FFF2-40B4-BE49-F238E27FC236}">
                <a16:creationId xmlns:a16="http://schemas.microsoft.com/office/drawing/2014/main" id="{BFC9360A-A30E-3269-FE5F-B7A9668B3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83" b="68583" l="9980" r="89919">
                        <a14:foregroundMark x1="48167" y1="31260" x2="48574" y2="28898"/>
                        <a14:foregroundMark x1="41955" y1="32126" x2="44501" y2="31181"/>
                        <a14:foregroundMark x1="37475" y1="32441" x2="40835" y2="32913"/>
                        <a14:foregroundMark x1="33401" y1="34724" x2="35947" y2="34961"/>
                        <a14:foregroundMark x1="30041" y1="38976" x2="31874" y2="37402"/>
                        <a14:foregroundMark x1="28106" y1="42283" x2="29328" y2="40472"/>
                        <a14:foregroundMark x1="26578" y1="46220" x2="27800" y2="44331"/>
                        <a14:foregroundMark x1="27495" y1="46378" x2="28819" y2="44488"/>
                        <a14:foregroundMark x1="25866" y1="52047" x2="27699" y2="48425"/>
                        <a14:foregroundMark x1="27902" y1="52520" x2="27902" y2="52520"/>
                        <a14:foregroundMark x1="28106" y1="51181" x2="28106" y2="51181"/>
                        <a14:foregroundMark x1="27800" y1="55276" x2="29022" y2="53071"/>
                        <a14:foregroundMark x1="28921" y1="56142" x2="29022" y2="53622"/>
                        <a14:foregroundMark x1="28921" y1="59134" x2="31059" y2="58819"/>
                        <a14:foregroundMark x1="31059" y1="58740" x2="30041" y2="57087"/>
                        <a14:foregroundMark x1="32994" y1="63150" x2="34420" y2="60157"/>
                        <a14:foregroundMark x1="34420" y1="60157" x2="34623" y2="60000"/>
                        <a14:foregroundMark x1="37475" y1="64803" x2="36151" y2="63937"/>
                        <a14:foregroundMark x1="37373" y1="63937" x2="37576" y2="62677"/>
                        <a14:foregroundMark x1="40937" y1="66378" x2="43890" y2="65591"/>
                        <a14:foregroundMark x1="45621" y1="67244" x2="48982" y2="65748"/>
                        <a14:foregroundMark x1="51527" y1="67165" x2="51629" y2="64252"/>
                        <a14:foregroundMark x1="56008" y1="67323" x2="57739" y2="65906"/>
                        <a14:foregroundMark x1="60489" y1="66063" x2="61914" y2="65906"/>
                        <a14:foregroundMark x1="61303" y1="65039" x2="60794" y2="63937"/>
                        <a14:foregroundMark x1="63646" y1="63937" x2="65580" y2="61732"/>
                        <a14:foregroundMark x1="67006" y1="60945" x2="69043" y2="59843"/>
                        <a14:foregroundMark x1="68024" y1="59449" x2="68024" y2="58898"/>
                        <a14:foregroundMark x1="69246" y1="57244" x2="72912" y2="56299"/>
                        <a14:foregroundMark x1="71690" y1="54094" x2="73829" y2="52598"/>
                        <a14:foregroundMark x1="49695" y1="32047" x2="48982" y2="30315"/>
                        <a14:foregroundMark x1="37678" y1="40472" x2="37780" y2="42205"/>
                        <a14:foregroundMark x1="40733" y1="39685" x2="40733" y2="39685"/>
                        <a14:foregroundMark x1="40733" y1="39685" x2="40733" y2="39685"/>
                        <a14:foregroundMark x1="42974" y1="40157" x2="46130" y2="42205"/>
                        <a14:foregroundMark x1="46130" y1="42205" x2="46436" y2="39055"/>
                        <a14:foregroundMark x1="46436" y1="39055" x2="46436" y2="39055"/>
                        <a14:foregroundMark x1="37882" y1="47638" x2="39613" y2="44567"/>
                        <a14:foregroundMark x1="39613" y1="44567" x2="40937" y2="47559"/>
                        <a14:foregroundMark x1="40937" y1="47559" x2="40937" y2="47638"/>
                        <a14:foregroundMark x1="43585" y1="47874" x2="43686" y2="43937"/>
                        <a14:foregroundMark x1="45723" y1="48346" x2="48065" y2="45827"/>
                        <a14:foregroundMark x1="48065" y1="45827" x2="49084" y2="47087"/>
                        <a14:foregroundMark x1="53462" y1="48189" x2="55601" y2="45433"/>
                        <a14:foregroundMark x1="55601" y1="45433" x2="56314" y2="47559"/>
                        <a14:foregroundMark x1="37576" y1="50157" x2="38493" y2="53228"/>
                        <a14:foregroundMark x1="38493" y1="53228" x2="41039" y2="53150"/>
                        <a14:foregroundMark x1="41853" y1="53386" x2="45214" y2="53071"/>
                        <a14:foregroundMark x1="49796" y1="50394" x2="52138" y2="53386"/>
                        <a14:foregroundMark x1="52138" y1="53386" x2="52851" y2="50315"/>
                        <a14:foregroundMark x1="55092" y1="50709" x2="57739" y2="53150"/>
                        <a14:foregroundMark x1="57739" y1="53150" x2="57739" y2="53150"/>
                        <a14:foregroundMark x1="55193" y1="50551" x2="58147" y2="50236"/>
                        <a14:foregroundMark x1="59165" y1="50709" x2="62016" y2="52913"/>
                        <a14:foregroundMark x1="62016" y1="52913" x2="62322" y2="52835"/>
                        <a14:foregroundMark x1="55906" y1="56220" x2="59572" y2="54646"/>
                        <a14:foregroundMark x1="59572" y1="54646" x2="63747" y2="55512"/>
                        <a14:foregroundMark x1="63747" y1="55512" x2="64766" y2="54094"/>
                        <a14:foregroundMark x1="41242" y1="66457" x2="43177" y2="65354"/>
                        <a14:foregroundMark x1="46130" y1="67008" x2="46741" y2="65512"/>
                        <a14:foregroundMark x1="48574" y1="28583" x2="47760" y2="31654"/>
                        <a14:foregroundMark x1="47760" y1="31654" x2="47454" y2="31969"/>
                        <a14:foregroundMark x1="65275" y1="64094" x2="65988" y2="61811"/>
                        <a14:foregroundMark x1="26884" y1="41811" x2="30754" y2="41024"/>
                        <a14:foregroundMark x1="52851" y1="68583" x2="52851" y2="66614"/>
                        <a14:foregroundMark x1="40530" y1="65827" x2="40530" y2="65827"/>
                        <a14:foregroundMark x1="40530" y1="65827" x2="40530" y2="65827"/>
                        <a14:foregroundMark x1="48371" y1="28976" x2="47760" y2="29449"/>
                        <a14:foregroundMark x1="54379" y1="64961" x2="58147" y2="65118"/>
                        <a14:foregroundMark x1="56517" y1="67323" x2="56517" y2="67323"/>
                        <a14:foregroundMark x1="57128" y1="67165" x2="57128" y2="67165"/>
                        <a14:foregroundMark x1="69348" y1="56929" x2="73116" y2="56457"/>
                        <a14:foregroundMark x1="72709" y1="56457" x2="70774" y2="56772"/>
                        <a14:foregroundMark x1="47149" y1="30472" x2="47149" y2="30472"/>
                        <a14:foregroundMark x1="40733" y1="65433" x2="40733" y2="65433"/>
                      </a14:backgroundRemoval>
                    </a14:imgEffect>
                  </a14:imgLayer>
                </a14:imgProps>
              </a:ext>
            </a:extLst>
          </a:blip>
          <a:srcRect l="20403" t="24445" r="19792" b="28148"/>
          <a:stretch/>
        </p:blipFill>
        <p:spPr>
          <a:xfrm>
            <a:off x="15087600" y="38100"/>
            <a:ext cx="2971800" cy="30466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DCC33E-4F8D-AB9E-6F55-A751E05BF5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36" b="16415"/>
          <a:stretch/>
        </p:blipFill>
        <p:spPr>
          <a:xfrm>
            <a:off x="16916400" y="313387"/>
            <a:ext cx="1182260" cy="791513"/>
          </a:xfrm>
          <a:prstGeom prst="rect">
            <a:avLst/>
          </a:prstGeom>
        </p:spPr>
      </p:pic>
      <p:sp>
        <p:nvSpPr>
          <p:cNvPr id="12" name="Google Shape;2118;p38">
            <a:extLst>
              <a:ext uri="{FF2B5EF4-FFF2-40B4-BE49-F238E27FC236}">
                <a16:creationId xmlns:a16="http://schemas.microsoft.com/office/drawing/2014/main" id="{02DEC353-2EBB-AF15-114C-4EA3380F6876}"/>
              </a:ext>
            </a:extLst>
          </p:cNvPr>
          <p:cNvSpPr txBox="1">
            <a:spLocks/>
          </p:cNvSpPr>
          <p:nvPr/>
        </p:nvSpPr>
        <p:spPr>
          <a:xfrm>
            <a:off x="1423639" y="1618900"/>
            <a:ext cx="7620000" cy="7049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La inmoralidad sexual produce daños en la vida y es devastadora como cualquier adicción; trae dolor al alma y angustia a todos los involucrados.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“Las tentaciones que enfrentan en su vida no son distintas de las que otros atraviesan. Y Dios es fiel; no permitirá que la tentación sea mayor de lo que puedan soportar. Cuando sean tentados, él les mostrará una salida, para que puedan resistir”.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 Corintios 10:13</a:t>
            </a:r>
          </a:p>
        </p:txBody>
      </p:sp>
      <p:pic>
        <p:nvPicPr>
          <p:cNvPr id="14" name="Imagen 13" descr="Un hombre con un celular en la mano&#10;&#10;Descripción generada automáticamente">
            <a:extLst>
              <a:ext uri="{FF2B5EF4-FFF2-40B4-BE49-F238E27FC236}">
                <a16:creationId xmlns:a16="http://schemas.microsoft.com/office/drawing/2014/main" id="{6BF841D7-EC7E-DAB5-604D-4BDDAB794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6598" y="4076700"/>
            <a:ext cx="6324600" cy="5671739"/>
          </a:xfrm>
          <a:prstGeom prst="flowChartConnector">
            <a:avLst/>
          </a:prstGeom>
        </p:spPr>
      </p:pic>
      <p:sp>
        <p:nvSpPr>
          <p:cNvPr id="13" name="Google Shape;2132;p39">
            <a:extLst>
              <a:ext uri="{FF2B5EF4-FFF2-40B4-BE49-F238E27FC236}">
                <a16:creationId xmlns:a16="http://schemas.microsoft.com/office/drawing/2014/main" id="{215A168C-6270-CA51-F33B-54736B12D0A7}"/>
              </a:ext>
            </a:extLst>
          </p:cNvPr>
          <p:cNvSpPr/>
          <p:nvPr/>
        </p:nvSpPr>
        <p:spPr>
          <a:xfrm rot="11024874">
            <a:off x="10088119" y="4034989"/>
            <a:ext cx="6476664" cy="5707762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8C88158-6757-69C4-BEF9-B3FEDCD9821D}"/>
              </a:ext>
            </a:extLst>
          </p:cNvPr>
          <p:cNvCxnSpPr>
            <a:cxnSpLocks/>
          </p:cNvCxnSpPr>
          <p:nvPr/>
        </p:nvCxnSpPr>
        <p:spPr>
          <a:xfrm>
            <a:off x="2362200" y="8724900"/>
            <a:ext cx="5715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73BCFFC4-C239-86F8-0F76-11E67871E8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n 8" descr="Adolescente trabaja en un proyecto electrónico">
            <a:extLst>
              <a:ext uri="{FF2B5EF4-FFF2-40B4-BE49-F238E27FC236}">
                <a16:creationId xmlns:a16="http://schemas.microsoft.com/office/drawing/2014/main" id="{FF779030-3C74-8DC9-D941-2EB96288E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36"/>
            <a:ext cx="18287998" cy="10309636"/>
          </a:xfrm>
          <a:prstGeom prst="rect">
            <a:avLst/>
          </a:prstGeom>
        </p:spPr>
      </p:pic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188006A9-0305-02FC-2B10-265CECB4FB7F}"/>
              </a:ext>
            </a:extLst>
          </p:cNvPr>
          <p:cNvCxnSpPr>
            <a:cxnSpLocks/>
          </p:cNvCxnSpPr>
          <p:nvPr/>
        </p:nvCxnSpPr>
        <p:spPr>
          <a:xfrm>
            <a:off x="248230" y="4610100"/>
            <a:ext cx="434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3" name="Imagen 42">
            <a:extLst>
              <a:ext uri="{FF2B5EF4-FFF2-40B4-BE49-F238E27FC236}">
                <a16:creationId xmlns:a16="http://schemas.microsoft.com/office/drawing/2014/main" id="{F032400A-32FC-DA84-0339-CFE06D88A3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36" b="16415"/>
          <a:stretch/>
        </p:blipFill>
        <p:spPr>
          <a:xfrm>
            <a:off x="18470" y="9472851"/>
            <a:ext cx="1182260" cy="79151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00385F5-C0A4-CA1C-E5EA-C90F25D13571}"/>
              </a:ext>
            </a:extLst>
          </p:cNvPr>
          <p:cNvSpPr txBox="1">
            <a:spLocks/>
          </p:cNvSpPr>
          <p:nvPr/>
        </p:nvSpPr>
        <p:spPr>
          <a:xfrm>
            <a:off x="533400" y="1220037"/>
            <a:ext cx="10820400" cy="3101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96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¿Por qué no dicen que la vieron?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8B252-2FEB-BA9F-BA89-E60D5E3B591C}"/>
              </a:ext>
            </a:extLst>
          </p:cNvPr>
          <p:cNvSpPr txBox="1"/>
          <p:nvPr/>
        </p:nvSpPr>
        <p:spPr>
          <a:xfrm>
            <a:off x="609600" y="6282886"/>
            <a:ext cx="54556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Clr>
                <a:schemeClr val="bg1"/>
              </a:buClr>
              <a:buAutoNum type="arabicPeriod"/>
            </a:pPr>
            <a:r>
              <a:rPr lang="es-ES" sz="36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Vergüenza</a:t>
            </a:r>
          </a:p>
          <a:p>
            <a:pPr marL="742950" indent="-742950">
              <a:buClr>
                <a:schemeClr val="bg1"/>
              </a:buClr>
              <a:buAutoNum type="arabicPeriod"/>
            </a:pPr>
            <a:r>
              <a:rPr lang="es-ES" sz="36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Falta de confianza</a:t>
            </a:r>
          </a:p>
          <a:p>
            <a:pPr marL="742950" indent="-742950">
              <a:buClr>
                <a:schemeClr val="bg1"/>
              </a:buClr>
              <a:buAutoNum type="arabicPeriod"/>
            </a:pPr>
            <a:r>
              <a:rPr lang="es-ES" sz="36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Big Caslon Medium" panose="02000603090000020003" pitchFamily="2" charset="-79"/>
              </a:rPr>
              <a:t>Miedo a la reacción</a:t>
            </a:r>
          </a:p>
        </p:txBody>
      </p:sp>
    </p:spTree>
    <p:extLst>
      <p:ext uri="{BB962C8B-B14F-4D97-AF65-F5344CB8AC3E}">
        <p14:creationId xmlns:p14="http://schemas.microsoft.com/office/powerpoint/2010/main" val="10400928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889</Words>
  <Application>Microsoft Macintosh PowerPoint</Application>
  <PresentationFormat>Personalizado</PresentationFormat>
  <Paragraphs>82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Calibri</vt:lpstr>
      <vt:lpstr>Oswald Medium</vt:lpstr>
      <vt:lpstr>Arial</vt:lpstr>
      <vt:lpstr>Bradley Hand</vt:lpstr>
      <vt:lpstr>Malgun Gothic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Jaqueline Adriana Chavez Verdin</cp:lastModifiedBy>
  <cp:revision>13</cp:revision>
  <dcterms:created xsi:type="dcterms:W3CDTF">2006-08-16T00:00:00Z</dcterms:created>
  <dcterms:modified xsi:type="dcterms:W3CDTF">2023-02-25T20:07:15Z</dcterms:modified>
  <dc:identifier>DAFZXdgpy4A</dc:identifier>
</cp:coreProperties>
</file>